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6" r:id="rId4"/>
  </p:sldMasterIdLst>
  <p:notesMasterIdLst>
    <p:notesMasterId r:id="rId14"/>
  </p:notesMasterIdLst>
  <p:handoutMasterIdLst>
    <p:handoutMasterId r:id="rId15"/>
  </p:handoutMasterIdLst>
  <p:sldIdLst>
    <p:sldId id="332" r:id="rId5"/>
    <p:sldId id="347" r:id="rId6"/>
    <p:sldId id="348" r:id="rId7"/>
    <p:sldId id="349" r:id="rId8"/>
    <p:sldId id="350" r:id="rId9"/>
    <p:sldId id="336" r:id="rId10"/>
    <p:sldId id="346" r:id="rId11"/>
    <p:sldId id="351" r:id="rId12"/>
    <p:sldId id="33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1970705-DD90-A50A-53D0-8739169C9279}" v="295" dt="2024-03-17T23:12:05.258"/>
  </p1510:revLst>
</p1510:revInfo>
</file>

<file path=ppt/tableStyles.xml><?xml version="1.0" encoding="utf-8"?>
<a:tblStyleLst xmlns:a="http://schemas.openxmlformats.org/drawingml/2006/main" def="{C083E6E3-FA7D-4D7B-A595-EF9225AFEA82}">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79" autoAdjust="0"/>
    <p:restoredTop sz="95388" autoAdjust="0"/>
  </p:normalViewPr>
  <p:slideViewPr>
    <p:cSldViewPr snapToGrid="0">
      <p:cViewPr varScale="1">
        <p:scale>
          <a:sx n="82" d="100"/>
          <a:sy n="82" d="100"/>
        </p:scale>
        <p:origin x="950" y="58"/>
      </p:cViewPr>
      <p:guideLst>
        <p:guide orient="horz" pos="2160"/>
        <p:guide pos="3840"/>
      </p:guideLst>
    </p:cSldViewPr>
  </p:slideViewPr>
  <p:outlineViewPr>
    <p:cViewPr>
      <p:scale>
        <a:sx n="33" d="100"/>
        <a:sy n="33" d="100"/>
      </p:scale>
      <p:origin x="0" y="-3456"/>
    </p:cViewPr>
  </p:outlineViewPr>
  <p:notesTextViewPr>
    <p:cViewPr>
      <p:scale>
        <a:sx n="1" d="1"/>
        <a:sy n="1" d="1"/>
      </p:scale>
      <p:origin x="0" y="0"/>
    </p:cViewPr>
  </p:notesTextViewPr>
  <p:sorterViewPr>
    <p:cViewPr>
      <p:scale>
        <a:sx n="100" d="100"/>
        <a:sy n="100" d="100"/>
      </p:scale>
      <p:origin x="0" y="-7325"/>
    </p:cViewPr>
  </p:sorterViewPr>
  <p:notesViewPr>
    <p:cSldViewPr snapToGrid="0">
      <p:cViewPr varScale="1">
        <p:scale>
          <a:sx n="58" d="100"/>
          <a:sy n="58" d="100"/>
        </p:scale>
        <p:origin x="3240"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D8E7403-EB4A-4177-AFCE-6A9D7B160C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DAC49177-C030-4043-9380-EA6E4C94A1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7C7415F-6970-4DE4-93F1-94FEF07D0F1C}" type="datetimeFigureOut">
              <a:rPr lang="en-US" smtClean="0"/>
              <a:t>3/21/2024</a:t>
            </a:fld>
            <a:endParaRPr lang="en-US" dirty="0"/>
          </a:p>
        </p:txBody>
      </p:sp>
      <p:sp>
        <p:nvSpPr>
          <p:cNvPr id="4" name="Footer Placeholder 3">
            <a:extLst>
              <a:ext uri="{FF2B5EF4-FFF2-40B4-BE49-F238E27FC236}">
                <a16:creationId xmlns:a16="http://schemas.microsoft.com/office/drawing/2014/main" id="{BC4C83CE-EC9B-40C4-BD7A-48797AE5B1D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EE9A75D-9B4E-4704-98C7-2A42472F118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4CC6D6D-E986-427F-AD9C-4E9408DDBE53}" type="slidenum">
              <a:rPr lang="en-US" smtClean="0"/>
              <a:t>‹#›</a:t>
            </a:fld>
            <a:endParaRPr lang="en-US" dirty="0"/>
          </a:p>
        </p:txBody>
      </p:sp>
    </p:spTree>
    <p:extLst>
      <p:ext uri="{BB962C8B-B14F-4D97-AF65-F5344CB8AC3E}">
        <p14:creationId xmlns:p14="http://schemas.microsoft.com/office/powerpoint/2010/main" val="2998774861"/>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2.jpeg>
</file>

<file path=ppt/media/image3.pn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86E6E5-5A19-4AE7-8D4E-049C5315C9A0}" type="datetimeFigureOut">
              <a:rPr lang="en-US" smtClean="0"/>
              <a:t>3/21/2024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5A580F-E35D-42E1-AF82-E41CC201EA91}" type="slidenum">
              <a:rPr lang="en-US" smtClean="0"/>
              <a:t>‹#›</a:t>
            </a:fld>
            <a:endParaRPr lang="en-US" dirty="0"/>
          </a:p>
        </p:txBody>
      </p:sp>
    </p:spTree>
    <p:extLst>
      <p:ext uri="{BB962C8B-B14F-4D97-AF65-F5344CB8AC3E}">
        <p14:creationId xmlns:p14="http://schemas.microsoft.com/office/powerpoint/2010/main" val="1453680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a:t>
            </a:fld>
            <a:endParaRPr lang="en-US" dirty="0"/>
          </a:p>
        </p:txBody>
      </p:sp>
    </p:spTree>
    <p:extLst>
      <p:ext uri="{BB962C8B-B14F-4D97-AF65-F5344CB8AC3E}">
        <p14:creationId xmlns:p14="http://schemas.microsoft.com/office/powerpoint/2010/main" val="29348846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2</a:t>
            </a:fld>
            <a:endParaRPr lang="en-US" dirty="0"/>
          </a:p>
        </p:txBody>
      </p:sp>
    </p:spTree>
    <p:extLst>
      <p:ext uri="{BB962C8B-B14F-4D97-AF65-F5344CB8AC3E}">
        <p14:creationId xmlns:p14="http://schemas.microsoft.com/office/powerpoint/2010/main" val="11473161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3</a:t>
            </a:fld>
            <a:endParaRPr lang="en-US" dirty="0"/>
          </a:p>
        </p:txBody>
      </p:sp>
    </p:spTree>
    <p:extLst>
      <p:ext uri="{BB962C8B-B14F-4D97-AF65-F5344CB8AC3E}">
        <p14:creationId xmlns:p14="http://schemas.microsoft.com/office/powerpoint/2010/main" val="27398113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4</a:t>
            </a:fld>
            <a:endParaRPr lang="en-US" dirty="0"/>
          </a:p>
        </p:txBody>
      </p:sp>
    </p:spTree>
    <p:extLst>
      <p:ext uri="{BB962C8B-B14F-4D97-AF65-F5344CB8AC3E}">
        <p14:creationId xmlns:p14="http://schemas.microsoft.com/office/powerpoint/2010/main" val="12615936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5</a:t>
            </a:fld>
            <a:endParaRPr lang="en-US" dirty="0"/>
          </a:p>
        </p:txBody>
      </p:sp>
    </p:spTree>
    <p:extLst>
      <p:ext uri="{BB962C8B-B14F-4D97-AF65-F5344CB8AC3E}">
        <p14:creationId xmlns:p14="http://schemas.microsoft.com/office/powerpoint/2010/main" val="14743075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6</a:t>
            </a:fld>
            <a:endParaRPr lang="en-US" dirty="0"/>
          </a:p>
        </p:txBody>
      </p:sp>
    </p:spTree>
    <p:extLst>
      <p:ext uri="{BB962C8B-B14F-4D97-AF65-F5344CB8AC3E}">
        <p14:creationId xmlns:p14="http://schemas.microsoft.com/office/powerpoint/2010/main" val="15503893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7</a:t>
            </a:fld>
            <a:endParaRPr lang="en-US" dirty="0"/>
          </a:p>
        </p:txBody>
      </p:sp>
    </p:spTree>
    <p:extLst>
      <p:ext uri="{BB962C8B-B14F-4D97-AF65-F5344CB8AC3E}">
        <p14:creationId xmlns:p14="http://schemas.microsoft.com/office/powerpoint/2010/main" val="26058752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8</a:t>
            </a:fld>
            <a:endParaRPr lang="en-US" dirty="0"/>
          </a:p>
        </p:txBody>
      </p:sp>
    </p:spTree>
    <p:extLst>
      <p:ext uri="{BB962C8B-B14F-4D97-AF65-F5344CB8AC3E}">
        <p14:creationId xmlns:p14="http://schemas.microsoft.com/office/powerpoint/2010/main" val="33232909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9</a:t>
            </a:fld>
            <a:endParaRPr lang="en-US" dirty="0"/>
          </a:p>
        </p:txBody>
      </p:sp>
    </p:spTree>
    <p:extLst>
      <p:ext uri="{BB962C8B-B14F-4D97-AF65-F5344CB8AC3E}">
        <p14:creationId xmlns:p14="http://schemas.microsoft.com/office/powerpoint/2010/main" val="18673587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678426"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678426"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849018627"/>
      </p:ext>
    </p:extLst>
  </p:cSld>
  <p:clrMapOvr>
    <a:masterClrMapping/>
  </p:clrMapOvr>
  <p:hf hdr="0" ftr="0" dt="0"/>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1178604303"/>
      </p:ext>
    </p:extLst>
  </p:cSld>
  <p:clrMapOvr>
    <a:masterClrMapping/>
  </p:clrMapOvr>
  <p:hf hdr="0" ftr="0" dt="0"/>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838200" y="997973"/>
            <a:ext cx="8404122"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40327907"/>
      </p:ext>
    </p:extLst>
  </p:cSld>
  <p:clrMapOvr>
    <a:masterClrMapping/>
  </p:clrMapOvr>
  <p:hf hdr="0" ftr="0" dt="0"/>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685800" y="908591"/>
            <a:ext cx="4058728" cy="5225507"/>
          </a:xfrm>
        </p:spPr>
        <p:txBody>
          <a:bodyPr anchor="t">
            <a:normAutofit/>
          </a:bodyPr>
          <a:lstStyle>
            <a:lvl1pPr>
              <a:defRPr sz="3200"/>
            </a:lvl1pPr>
          </a:lstStyle>
          <a:p>
            <a:r>
              <a:rPr lang="en-US" dirty="0"/>
              <a:t>Click to add title</a:t>
            </a:r>
          </a:p>
        </p:txBody>
      </p:sp>
      <p:sp>
        <p:nvSpPr>
          <p:cNvPr id="9" name="Picture Placeholder 8">
            <a:extLst>
              <a:ext uri="{FF2B5EF4-FFF2-40B4-BE49-F238E27FC236}">
                <a16:creationId xmlns:a16="http://schemas.microsoft.com/office/drawing/2014/main" id="{B22DF521-FA73-0B43-D1F3-A28543BA84E8}"/>
              </a:ext>
            </a:extLst>
          </p:cNvPr>
          <p:cNvSpPr>
            <a:spLocks noGrp="1"/>
          </p:cNvSpPr>
          <p:nvPr>
            <p:ph type="pic" sz="quarter" idx="10" hasCustomPrompt="1"/>
          </p:nvPr>
        </p:nvSpPr>
        <p:spPr>
          <a:xfrm>
            <a:off x="5699125" y="0"/>
            <a:ext cx="5786438" cy="6134100"/>
          </a:xfrm>
        </p:spPr>
        <p:txBody>
          <a:bodyPr/>
          <a:lstStyle>
            <a:lvl1pPr marL="0" indent="0" algn="ctr">
              <a:buNone/>
              <a:defRPr/>
            </a:lvl1pPr>
          </a:lstStyle>
          <a:p>
            <a:r>
              <a:rPr lang="en-US" dirty="0"/>
              <a:t>Click icon to insert picture</a:t>
            </a:r>
          </a:p>
        </p:txBody>
      </p:sp>
      <p:sp>
        <p:nvSpPr>
          <p:cNvPr id="4" name="Slide Number Placeholder 5">
            <a:extLst>
              <a:ext uri="{FF2B5EF4-FFF2-40B4-BE49-F238E27FC236}">
                <a16:creationId xmlns:a16="http://schemas.microsoft.com/office/drawing/2014/main" id="{400E6515-DDBF-35F4-5C9E-FF113FD164EF}"/>
              </a:ext>
            </a:extLst>
          </p:cNvPr>
          <p:cNvSpPr>
            <a:spLocks noGrp="1"/>
          </p:cNvSpPr>
          <p:nvPr>
            <p:ph type="sldNum" sz="quarter" idx="4"/>
          </p:nvPr>
        </p:nvSpPr>
        <p:spPr>
          <a:xfrm>
            <a:off x="10919012" y="6274074"/>
            <a:ext cx="672354" cy="583926"/>
          </a:xfrm>
          <a:prstGeom prst="rect">
            <a:avLst/>
          </a:prstGeom>
        </p:spPr>
        <p:txBody>
          <a:bodyPr vert="horz" lIns="91440" tIns="45720" rIns="91440" bIns="45720" rtlCol="0" anchor="t"/>
          <a:lstStyle>
            <a:lvl1pPr algn="r">
              <a:defRPr sz="1400">
                <a:solidFill>
                  <a:schemeClr val="tx1"/>
                </a:solidFill>
              </a:defRPr>
            </a:lvl1pPr>
          </a:lstStyle>
          <a:p>
            <a:fld id="{C3DB2ADC-AF19-4574-8C10-79B5B04FCA27}" type="slidenum">
              <a:rPr lang="en-US" smtClean="0"/>
              <a:pPr/>
              <a:t>‹#›</a:t>
            </a:fld>
            <a:endParaRPr lang="en-US" dirty="0"/>
          </a:p>
        </p:txBody>
      </p:sp>
      <p:cxnSp>
        <p:nvCxnSpPr>
          <p:cNvPr id="3" name="Straight Connector 2">
            <a:extLst>
              <a:ext uri="{FF2B5EF4-FFF2-40B4-BE49-F238E27FC236}">
                <a16:creationId xmlns:a16="http://schemas.microsoft.com/office/drawing/2014/main" id="{8B32A424-7EFB-F80C-2BDA-94D103A55F77}"/>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68EFEEF-ABDC-22C9-C5DB-0494BEB8687D}"/>
              </a:ext>
              <a:ext uri="{C183D7F6-B498-43B3-948B-1728B52AA6E4}">
                <adec:decorative xmlns:adec="http://schemas.microsoft.com/office/drawing/2017/decorative" val="1"/>
              </a:ext>
            </a:extLst>
          </p:cNvPr>
          <p:cNvCxnSpPr>
            <a:cxnSpLocks/>
          </p:cNvCxnSpPr>
          <p:nvPr userDrawn="1"/>
        </p:nvCxnSpPr>
        <p:spPr>
          <a:xfrm>
            <a:off x="5699342"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6836937"/>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C0AFB647-646C-4130-9EF5-C19C686B184A}"/>
              </a:ext>
              <a:ext uri="{C183D7F6-B498-43B3-948B-1728B52AA6E4}">
                <adec:decorative xmlns:adec="http://schemas.microsoft.com/office/drawing/2017/decorative" val="1"/>
              </a:ext>
            </a:extLst>
          </p:cNvPr>
          <p:cNvCxnSpPr>
            <a:cxnSpLocks/>
          </p:cNvCxnSpPr>
          <p:nvPr userDrawn="1"/>
        </p:nvCxnSpPr>
        <p:spPr>
          <a:xfrm>
            <a:off x="5715000" y="738013"/>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92D6AD5-5357-463C-B785-6A488FFC8D76}"/>
              </a:ext>
            </a:extLst>
          </p:cNvPr>
          <p:cNvSpPr>
            <a:spLocks noGrp="1"/>
          </p:cNvSpPr>
          <p:nvPr>
            <p:ph type="title" hasCustomPrompt="1"/>
          </p:nvPr>
        </p:nvSpPr>
        <p:spPr>
          <a:xfrm>
            <a:off x="5637007" y="817581"/>
            <a:ext cx="5935869" cy="5238159"/>
          </a:xfrm>
        </p:spPr>
        <p:txBody>
          <a:bodyPr anchor="ctr" anchorCtr="0">
            <a:noAutofit/>
          </a:bodyPr>
          <a:lstStyle>
            <a:lvl1pPr>
              <a:defRPr sz="3200"/>
            </a:lvl1pPr>
          </a:lstStyle>
          <a:p>
            <a:r>
              <a:rPr lang="en-US" dirty="0"/>
              <a:t>Click to add title</a:t>
            </a:r>
          </a:p>
        </p:txBody>
      </p:sp>
      <p:sp>
        <p:nvSpPr>
          <p:cNvPr id="18" name="Picture Placeholder 16">
            <a:extLst>
              <a:ext uri="{FF2B5EF4-FFF2-40B4-BE49-F238E27FC236}">
                <a16:creationId xmlns:a16="http://schemas.microsoft.com/office/drawing/2014/main" id="{EAD023B5-9ABC-4D4A-A1AD-D4D83D662192}"/>
              </a:ext>
            </a:extLst>
          </p:cNvPr>
          <p:cNvSpPr>
            <a:spLocks noGrp="1"/>
          </p:cNvSpPr>
          <p:nvPr>
            <p:ph type="pic" sz="quarter" idx="13"/>
          </p:nvPr>
        </p:nvSpPr>
        <p:spPr>
          <a:xfrm>
            <a:off x="-1" y="1"/>
            <a:ext cx="4876799" cy="6858000"/>
          </a:xfrm>
          <a:prstGeom prst="rect">
            <a:avLst/>
          </a:prstGeom>
        </p:spPr>
        <p:txBody>
          <a:bodyPr>
            <a:normAutofit/>
          </a:bodyPr>
          <a:lstStyle>
            <a:lvl1pPr marL="0" indent="0" algn="ctr">
              <a:buNone/>
              <a:defRPr sz="1800"/>
            </a:lvl1pPr>
          </a:lstStyle>
          <a:p>
            <a:r>
              <a:rPr lang="en-US" dirty="0"/>
              <a:t>Click icon to add picture</a:t>
            </a:r>
          </a:p>
        </p:txBody>
      </p:sp>
      <p:cxnSp>
        <p:nvCxnSpPr>
          <p:cNvPr id="12" name="Straight Connector 11">
            <a:extLst>
              <a:ext uri="{FF2B5EF4-FFF2-40B4-BE49-F238E27FC236}">
                <a16:creationId xmlns:a16="http://schemas.microsoft.com/office/drawing/2014/main" id="{5C0A0972-FD9A-4E9D-A0A3-BD0AF8C7B74C}"/>
              </a:ext>
              <a:ext uri="{C183D7F6-B498-43B3-948B-1728B52AA6E4}">
                <adec:decorative xmlns:adec="http://schemas.microsoft.com/office/drawing/2017/decorative" val="1"/>
              </a:ext>
            </a:extLst>
          </p:cNvPr>
          <p:cNvCxnSpPr>
            <a:cxnSpLocks/>
          </p:cNvCxnSpPr>
          <p:nvPr userDrawn="1"/>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79308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Section Break 1">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hasCustomPrompt="1"/>
          </p:nvPr>
        </p:nvSpPr>
        <p:spPr>
          <a:xfrm>
            <a:off x="710520" y="776873"/>
            <a:ext cx="5854182" cy="3070508"/>
          </a:xfrm>
          <a:prstGeom prst="rect">
            <a:avLst/>
          </a:prstGeom>
        </p:spPr>
        <p:txBody>
          <a:bodyPr anchor="b">
            <a:normAutofit/>
          </a:bodyPr>
          <a:lstStyle>
            <a:lvl1pPr>
              <a:defRPr sz="3200"/>
            </a:lvl1pPr>
          </a:lstStyle>
          <a:p>
            <a:r>
              <a:rPr lang="en-US" dirty="0"/>
              <a:t>Click to add title</a:t>
            </a:r>
          </a:p>
        </p:txBody>
      </p:sp>
      <p:sp>
        <p:nvSpPr>
          <p:cNvPr id="21" name="Subtitle 11">
            <a:extLst>
              <a:ext uri="{FF2B5EF4-FFF2-40B4-BE49-F238E27FC236}">
                <a16:creationId xmlns:a16="http://schemas.microsoft.com/office/drawing/2014/main" id="{13C3C1EB-2C5B-4710-893A-9DD6284D5CB0}"/>
              </a:ext>
            </a:extLst>
          </p:cNvPr>
          <p:cNvSpPr>
            <a:spLocks noGrp="1"/>
          </p:cNvSpPr>
          <p:nvPr>
            <p:ph type="subTitle" idx="1" hasCustomPrompt="1"/>
          </p:nvPr>
        </p:nvSpPr>
        <p:spPr>
          <a:xfrm>
            <a:off x="721202" y="4088927"/>
            <a:ext cx="5842218" cy="1880552"/>
          </a:xfrm>
          <a:prstGeom prst="rect">
            <a:avLst/>
          </a:prstGeom>
        </p:spPr>
        <p:txBody>
          <a:bodyPr>
            <a:normAutofit/>
          </a:bodyPr>
          <a:lstStyle>
            <a:lvl1pPr marL="0" indent="0">
              <a:buNone/>
              <a:defRPr sz="2000"/>
            </a:lvl1pPr>
          </a:lstStyle>
          <a:p>
            <a:r>
              <a:rPr lang="en-US" dirty="0"/>
              <a:t>Click to add subtitle</a:t>
            </a:r>
          </a:p>
        </p:txBody>
      </p:sp>
      <p:sp>
        <p:nvSpPr>
          <p:cNvPr id="30" name="Picture Placeholder 28">
            <a:extLst>
              <a:ext uri="{FF2B5EF4-FFF2-40B4-BE49-F238E27FC236}">
                <a16:creationId xmlns:a16="http://schemas.microsoft.com/office/drawing/2014/main" id="{E335E712-C7FD-4BAC-B89C-58AF6594A4E7}"/>
              </a:ext>
            </a:extLst>
          </p:cNvPr>
          <p:cNvSpPr>
            <a:spLocks noGrp="1"/>
          </p:cNvSpPr>
          <p:nvPr>
            <p:ph type="pic" sz="quarter" idx="13"/>
          </p:nvPr>
        </p:nvSpPr>
        <p:spPr>
          <a:xfrm>
            <a:off x="7315200" y="0"/>
            <a:ext cx="4876800" cy="6858000"/>
          </a:xfrm>
          <a:prstGeom prst="rect">
            <a:avLst/>
          </a:prstGeom>
        </p:spPr>
        <p:txBody>
          <a:bodyPr>
            <a:normAutofit/>
          </a:bodyPr>
          <a:lstStyle>
            <a:lvl1pPr marL="0" indent="0" algn="ctr">
              <a:buNone/>
              <a:defRPr sz="1800"/>
            </a:lvl1pPr>
          </a:lstStyle>
          <a:p>
            <a:r>
              <a:rPr lang="en-US" dirty="0"/>
              <a:t>Click icon to add picture</a:t>
            </a:r>
          </a:p>
        </p:txBody>
      </p:sp>
      <p:cxnSp>
        <p:nvCxnSpPr>
          <p:cNvPr id="3" name="Straight Connector 2">
            <a:extLst>
              <a:ext uri="{FF2B5EF4-FFF2-40B4-BE49-F238E27FC236}">
                <a16:creationId xmlns:a16="http://schemas.microsoft.com/office/drawing/2014/main" id="{A541CC69-A0B0-C1BE-2165-D8AD1B7D2DDA}"/>
              </a:ext>
              <a:ext uri="{C183D7F6-B498-43B3-948B-1728B52AA6E4}">
                <adec:decorative xmlns:adec="http://schemas.microsoft.com/office/drawing/2017/decorative" val="1"/>
              </a:ext>
            </a:extLst>
          </p:cNvPr>
          <p:cNvCxnSpPr>
            <a:cxnSpLocks/>
          </p:cNvCxnSpPr>
          <p:nvPr userDrawn="1"/>
        </p:nvCxnSpPr>
        <p:spPr>
          <a:xfrm>
            <a:off x="724574" y="723899"/>
            <a:ext cx="5786724"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0D54A957-6A3F-2C34-A453-905FBAE77CCD}"/>
              </a:ext>
              <a:ext uri="{C183D7F6-B498-43B3-948B-1728B52AA6E4}">
                <adec:decorative xmlns:adec="http://schemas.microsoft.com/office/drawing/2017/decorative" val="1"/>
              </a:ext>
            </a:extLst>
          </p:cNvPr>
          <p:cNvCxnSpPr>
            <a:cxnSpLocks/>
          </p:cNvCxnSpPr>
          <p:nvPr userDrawn="1"/>
        </p:nvCxnSpPr>
        <p:spPr>
          <a:xfrm>
            <a:off x="724574"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37720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able 2">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hasCustomPrompt="1"/>
          </p:nvPr>
        </p:nvSpPr>
        <p:spPr>
          <a:xfrm>
            <a:off x="734592" y="976997"/>
            <a:ext cx="11000208" cy="1239985"/>
          </a:xfrm>
          <a:prstGeom prst="rect">
            <a:avLst/>
          </a:prstGeom>
        </p:spPr>
        <p:txBody>
          <a:bodyPr anchor="t">
            <a:normAutofit/>
          </a:bodyPr>
          <a:lstStyle>
            <a:lvl1pPr>
              <a:defRPr sz="3200"/>
            </a:lvl1pPr>
          </a:lstStyle>
          <a:p>
            <a:r>
              <a:rPr lang="en-US" dirty="0"/>
              <a:t>Click to add title</a:t>
            </a:r>
          </a:p>
        </p:txBody>
      </p:sp>
      <p:sp>
        <p:nvSpPr>
          <p:cNvPr id="5" name="Content Placeholder 4">
            <a:extLst>
              <a:ext uri="{FF2B5EF4-FFF2-40B4-BE49-F238E27FC236}">
                <a16:creationId xmlns:a16="http://schemas.microsoft.com/office/drawing/2014/main" id="{02736CFB-FEC9-D3FB-01C8-D0AF64ED3AE0}"/>
              </a:ext>
            </a:extLst>
          </p:cNvPr>
          <p:cNvSpPr>
            <a:spLocks noGrp="1"/>
          </p:cNvSpPr>
          <p:nvPr>
            <p:ph sz="quarter" idx="10" hasCustomPrompt="1"/>
          </p:nvPr>
        </p:nvSpPr>
        <p:spPr>
          <a:xfrm>
            <a:off x="734592" y="2244725"/>
            <a:ext cx="7814185" cy="4233713"/>
          </a:xfrm>
        </p:spPr>
        <p:txBody>
          <a:body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457EDA23-301F-47EE-3683-0B3206D8F539}"/>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6" name="Straight Connector 5">
            <a:extLst>
              <a:ext uri="{FF2B5EF4-FFF2-40B4-BE49-F238E27FC236}">
                <a16:creationId xmlns:a16="http://schemas.microsoft.com/office/drawing/2014/main" id="{93AC3921-F10C-2A33-F8DF-3B42EE1E382E}"/>
              </a:ext>
              <a:ext uri="{C183D7F6-B498-43B3-948B-1728B52AA6E4}">
                <adec:decorative xmlns:adec="http://schemas.microsoft.com/office/drawing/2017/decorative" val="1"/>
              </a:ext>
            </a:extLst>
          </p:cNvPr>
          <p:cNvCxnSpPr>
            <a:cxnSpLocks/>
          </p:cNvCxnSpPr>
          <p:nvPr userDrawn="1"/>
        </p:nvCxnSpPr>
        <p:spPr>
          <a:xfrm>
            <a:off x="724574" y="723899"/>
            <a:ext cx="1101022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22760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Section Title 2">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763439" y="684311"/>
            <a:ext cx="4058728" cy="2749009"/>
          </a:xfrm>
        </p:spPr>
        <p:txBody>
          <a:bodyPr anchor="b">
            <a:normAutofit/>
          </a:bodyPr>
          <a:lstStyle>
            <a:lvl1pPr algn="l">
              <a:defRPr sz="3200"/>
            </a:lvl1pPr>
          </a:lstStyle>
          <a:p>
            <a:r>
              <a:rPr lang="en-US" dirty="0"/>
              <a:t>Click to add title</a:t>
            </a:r>
          </a:p>
        </p:txBody>
      </p:sp>
      <p:sp>
        <p:nvSpPr>
          <p:cNvPr id="13" name="Content Placeholder 12">
            <a:extLst>
              <a:ext uri="{FF2B5EF4-FFF2-40B4-BE49-F238E27FC236}">
                <a16:creationId xmlns:a16="http://schemas.microsoft.com/office/drawing/2014/main" id="{5EB8AC8C-DEDA-D180-1CD8-B67B47276E34}"/>
              </a:ext>
            </a:extLst>
          </p:cNvPr>
          <p:cNvSpPr>
            <a:spLocks noGrp="1"/>
          </p:cNvSpPr>
          <p:nvPr>
            <p:ph sz="quarter" idx="11" hasCustomPrompt="1"/>
          </p:nvPr>
        </p:nvSpPr>
        <p:spPr>
          <a:xfrm>
            <a:off x="757600" y="3662835"/>
            <a:ext cx="4064567" cy="2468396"/>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Picture Placeholder 8">
            <a:extLst>
              <a:ext uri="{FF2B5EF4-FFF2-40B4-BE49-F238E27FC236}">
                <a16:creationId xmlns:a16="http://schemas.microsoft.com/office/drawing/2014/main" id="{B22DF521-FA73-0B43-D1F3-A28543BA84E8}"/>
              </a:ext>
            </a:extLst>
          </p:cNvPr>
          <p:cNvSpPr>
            <a:spLocks noGrp="1"/>
          </p:cNvSpPr>
          <p:nvPr>
            <p:ph type="pic" sz="quarter" idx="10" hasCustomPrompt="1"/>
          </p:nvPr>
        </p:nvSpPr>
        <p:spPr>
          <a:xfrm>
            <a:off x="5707756" y="4"/>
            <a:ext cx="5786438" cy="6134100"/>
          </a:xfrm>
        </p:spPr>
        <p:txBody>
          <a:bodyPr/>
          <a:lstStyle>
            <a:lvl1pPr marL="0" indent="0" algn="ctr">
              <a:buNone/>
              <a:defRPr/>
            </a:lvl1pPr>
          </a:lstStyle>
          <a:p>
            <a:r>
              <a:rPr lang="en-US" dirty="0"/>
              <a:t>Click icon to insert picture</a:t>
            </a:r>
          </a:p>
        </p:txBody>
      </p:sp>
      <p:cxnSp>
        <p:nvCxnSpPr>
          <p:cNvPr id="5" name="Straight Connector 4">
            <a:extLst>
              <a:ext uri="{FF2B5EF4-FFF2-40B4-BE49-F238E27FC236}">
                <a16:creationId xmlns:a16="http://schemas.microsoft.com/office/drawing/2014/main" id="{9D527B4D-405A-DCD2-6970-1162843E00DD}"/>
              </a:ext>
              <a:ext uri="{C183D7F6-B498-43B3-948B-1728B52AA6E4}">
                <adec:decorative xmlns:adec="http://schemas.microsoft.com/office/drawing/2017/decorative" val="1"/>
              </a:ext>
            </a:extLst>
          </p:cNvPr>
          <p:cNvCxnSpPr>
            <a:cxnSpLocks/>
          </p:cNvCxnSpPr>
          <p:nvPr userDrawn="1"/>
        </p:nvCxnSpPr>
        <p:spPr>
          <a:xfrm>
            <a:off x="814484" y="721031"/>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Slide Number Placeholder 5">
            <a:extLst>
              <a:ext uri="{FF2B5EF4-FFF2-40B4-BE49-F238E27FC236}">
                <a16:creationId xmlns:a16="http://schemas.microsoft.com/office/drawing/2014/main" id="{400E6515-DDBF-35F4-5C9E-FF113FD164EF}"/>
              </a:ext>
            </a:extLst>
          </p:cNvPr>
          <p:cNvSpPr>
            <a:spLocks noGrp="1"/>
          </p:cNvSpPr>
          <p:nvPr>
            <p:ph type="sldNum" sz="quarter" idx="4"/>
          </p:nvPr>
        </p:nvSpPr>
        <p:spPr>
          <a:xfrm>
            <a:off x="10919012" y="6274074"/>
            <a:ext cx="672354" cy="583926"/>
          </a:xfrm>
          <a:prstGeom prst="rect">
            <a:avLst/>
          </a:prstGeom>
        </p:spPr>
        <p:txBody>
          <a:bodyPr vert="horz" lIns="91440" tIns="45720" rIns="91440" bIns="45720" rtlCol="0" anchor="t"/>
          <a:lstStyle>
            <a:lvl1pPr algn="r">
              <a:defRPr sz="1400">
                <a:solidFill>
                  <a:schemeClr val="tx1"/>
                </a:solidFill>
              </a:defRPr>
            </a:lvl1pPr>
          </a:lstStyle>
          <a:p>
            <a:fld id="{C3DB2ADC-AF19-4574-8C10-79B5B04FCA27}" type="slidenum">
              <a:rPr lang="en-US" smtClean="0"/>
              <a:pPr/>
              <a:t>‹#›</a:t>
            </a:fld>
            <a:endParaRPr lang="en-US" dirty="0"/>
          </a:p>
        </p:txBody>
      </p:sp>
      <p:cxnSp>
        <p:nvCxnSpPr>
          <p:cNvPr id="2" name="Straight Connector 1">
            <a:extLst>
              <a:ext uri="{FF2B5EF4-FFF2-40B4-BE49-F238E27FC236}">
                <a16:creationId xmlns:a16="http://schemas.microsoft.com/office/drawing/2014/main" id="{B3B79298-0F84-5214-4916-E9C0B4B46AB4}"/>
              </a:ext>
              <a:ext uri="{C183D7F6-B498-43B3-948B-1728B52AA6E4}">
                <adec:decorative xmlns:adec="http://schemas.microsoft.com/office/drawing/2017/decorative" val="1"/>
              </a:ext>
            </a:extLst>
          </p:cNvPr>
          <p:cNvCxnSpPr>
            <a:cxnSpLocks/>
          </p:cNvCxnSpPr>
          <p:nvPr userDrawn="1"/>
        </p:nvCxnSpPr>
        <p:spPr>
          <a:xfrm>
            <a:off x="5699342" y="6136928"/>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4423600"/>
      </p:ext>
    </p:extLst>
  </p:cSld>
  <p:clrMapOvr>
    <a:overrideClrMapping bg1="dk1" tx1="lt1" bg2="dk2" tx2="lt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and two content">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hasCustomPrompt="1"/>
          </p:nvPr>
        </p:nvSpPr>
        <p:spPr>
          <a:xfrm>
            <a:off x="734591" y="976997"/>
            <a:ext cx="11000209" cy="1188227"/>
          </a:xfrm>
          <a:prstGeom prst="rect">
            <a:avLst/>
          </a:prstGeom>
        </p:spPr>
        <p:txBody>
          <a:bodyPr anchor="t">
            <a:normAutofit/>
          </a:bodyPr>
          <a:lstStyle>
            <a:lvl1pPr>
              <a:defRPr sz="3200"/>
            </a:lvl1pPr>
          </a:lstStyle>
          <a:p>
            <a:r>
              <a:rPr lang="en-US" dirty="0"/>
              <a:t>Click to add title</a:t>
            </a:r>
          </a:p>
        </p:txBody>
      </p:sp>
      <p:sp>
        <p:nvSpPr>
          <p:cNvPr id="5" name="Content Placeholder 4">
            <a:extLst>
              <a:ext uri="{FF2B5EF4-FFF2-40B4-BE49-F238E27FC236}">
                <a16:creationId xmlns:a16="http://schemas.microsoft.com/office/drawing/2014/main" id="{02736CFB-FEC9-D3FB-01C8-D0AF64ED3AE0}"/>
              </a:ext>
            </a:extLst>
          </p:cNvPr>
          <p:cNvSpPr>
            <a:spLocks noGrp="1"/>
          </p:cNvSpPr>
          <p:nvPr>
            <p:ph sz="quarter" idx="10" hasCustomPrompt="1"/>
          </p:nvPr>
        </p:nvSpPr>
        <p:spPr>
          <a:xfrm>
            <a:off x="734593" y="2244725"/>
            <a:ext cx="5045105" cy="4233713"/>
          </a:xfrm>
        </p:spPr>
        <p:txBody>
          <a:bodyPr>
            <a:normAutofit/>
          </a:bodyPr>
          <a:lstStyle>
            <a:lvl1pPr>
              <a:spcBef>
                <a:spcPts val="0"/>
              </a:spcBef>
              <a:spcAft>
                <a:spcPts val="1200"/>
              </a:spcAft>
              <a:defRPr sz="1800"/>
            </a:lvl1pPr>
            <a:lvl2pPr>
              <a:spcBef>
                <a:spcPts val="0"/>
              </a:spcBef>
              <a:spcAft>
                <a:spcPts val="1200"/>
              </a:spcAft>
              <a:defRPr sz="1600"/>
            </a:lvl2pPr>
            <a:lvl3pPr>
              <a:spcBef>
                <a:spcPts val="0"/>
              </a:spcBef>
              <a:spcAft>
                <a:spcPts val="1200"/>
              </a:spcAft>
              <a:defRPr sz="1400"/>
            </a:lvl3pPr>
            <a:lvl4pPr>
              <a:spcBef>
                <a:spcPts val="0"/>
              </a:spcBef>
              <a:spcAft>
                <a:spcPts val="1200"/>
              </a:spcAft>
              <a:defRPr sz="1200"/>
            </a:lvl4pPr>
            <a:lvl5pPr>
              <a:spcBef>
                <a:spcPts val="0"/>
              </a:spcBef>
              <a:spcAft>
                <a:spcPts val="1200"/>
              </a:spcAft>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a:extLst>
              <a:ext uri="{FF2B5EF4-FFF2-40B4-BE49-F238E27FC236}">
                <a16:creationId xmlns:a16="http://schemas.microsoft.com/office/drawing/2014/main" id="{93AC3921-F10C-2A33-F8DF-3B42EE1E382E}"/>
              </a:ext>
              <a:ext uri="{C183D7F6-B498-43B3-948B-1728B52AA6E4}">
                <adec:decorative xmlns:adec="http://schemas.microsoft.com/office/drawing/2017/decorative" val="1"/>
              </a:ext>
            </a:extLst>
          </p:cNvPr>
          <p:cNvCxnSpPr>
            <a:cxnSpLocks/>
          </p:cNvCxnSpPr>
          <p:nvPr userDrawn="1"/>
        </p:nvCxnSpPr>
        <p:spPr>
          <a:xfrm>
            <a:off x="724574" y="723899"/>
            <a:ext cx="1101022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4">
            <a:extLst>
              <a:ext uri="{FF2B5EF4-FFF2-40B4-BE49-F238E27FC236}">
                <a16:creationId xmlns:a16="http://schemas.microsoft.com/office/drawing/2014/main" id="{A4F2998B-5567-1A45-7720-4998CC19EF0D}"/>
              </a:ext>
            </a:extLst>
          </p:cNvPr>
          <p:cNvSpPr>
            <a:spLocks noGrp="1"/>
          </p:cNvSpPr>
          <p:nvPr>
            <p:ph sz="quarter" idx="11" hasCustomPrompt="1"/>
          </p:nvPr>
        </p:nvSpPr>
        <p:spPr>
          <a:xfrm>
            <a:off x="6412304" y="2244724"/>
            <a:ext cx="5322496" cy="4233713"/>
          </a:xfrm>
        </p:spPr>
        <p:txBody>
          <a:bodyPr>
            <a:normAutofit/>
          </a:bodyPr>
          <a:lstStyle>
            <a:lvl1pPr>
              <a:spcBef>
                <a:spcPts val="0"/>
              </a:spcBef>
              <a:spcAft>
                <a:spcPts val="1200"/>
              </a:spcAft>
              <a:defRPr sz="1800"/>
            </a:lvl1pPr>
            <a:lvl2pPr>
              <a:spcBef>
                <a:spcPts val="0"/>
              </a:spcBef>
              <a:spcAft>
                <a:spcPts val="1200"/>
              </a:spcAft>
              <a:defRPr sz="1600"/>
            </a:lvl2pPr>
            <a:lvl3pPr>
              <a:spcBef>
                <a:spcPts val="0"/>
              </a:spcBef>
              <a:spcAft>
                <a:spcPts val="1200"/>
              </a:spcAft>
              <a:defRPr sz="1400"/>
            </a:lvl3pPr>
            <a:lvl4pPr>
              <a:spcBef>
                <a:spcPts val="0"/>
              </a:spcBef>
              <a:spcAft>
                <a:spcPts val="1200"/>
              </a:spcAft>
              <a:defRPr sz="1200"/>
            </a:lvl4pPr>
            <a:lvl5pPr>
              <a:spcBef>
                <a:spcPts val="0"/>
              </a:spcBef>
              <a:spcAft>
                <a:spcPts val="1200"/>
              </a:spcAft>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457EDA23-301F-47EE-3683-0B3206D8F539}"/>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58741146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and two content 2">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hasCustomPrompt="1"/>
          </p:nvPr>
        </p:nvSpPr>
        <p:spPr>
          <a:xfrm>
            <a:off x="725965" y="976999"/>
            <a:ext cx="11034713" cy="1196853"/>
          </a:xfrm>
          <a:prstGeom prst="rect">
            <a:avLst/>
          </a:prstGeom>
        </p:spPr>
        <p:txBody>
          <a:bodyPr anchor="t">
            <a:normAutofit/>
          </a:bodyPr>
          <a:lstStyle>
            <a:lvl1pPr>
              <a:defRPr sz="3200"/>
            </a:lvl1pPr>
          </a:lstStyle>
          <a:p>
            <a:r>
              <a:rPr lang="en-US" dirty="0"/>
              <a:t>Click to add title</a:t>
            </a:r>
          </a:p>
        </p:txBody>
      </p:sp>
      <p:sp>
        <p:nvSpPr>
          <p:cNvPr id="5" name="Content Placeholder 4">
            <a:extLst>
              <a:ext uri="{FF2B5EF4-FFF2-40B4-BE49-F238E27FC236}">
                <a16:creationId xmlns:a16="http://schemas.microsoft.com/office/drawing/2014/main" id="{02736CFB-FEC9-D3FB-01C8-D0AF64ED3AE0}"/>
              </a:ext>
            </a:extLst>
          </p:cNvPr>
          <p:cNvSpPr>
            <a:spLocks noGrp="1"/>
          </p:cNvSpPr>
          <p:nvPr>
            <p:ph sz="quarter" idx="10" hasCustomPrompt="1"/>
          </p:nvPr>
        </p:nvSpPr>
        <p:spPr>
          <a:xfrm>
            <a:off x="741826" y="2244725"/>
            <a:ext cx="2958075" cy="3904268"/>
          </a:xfrm>
        </p:spPr>
        <p:txBody>
          <a:bodyPr>
            <a:normAutofit/>
          </a:bodyPr>
          <a:lstStyle>
            <a:lvl1pPr>
              <a:spcBef>
                <a:spcPts val="0"/>
              </a:spcBef>
              <a:spcAft>
                <a:spcPts val="1200"/>
              </a:spcAft>
              <a:defRPr sz="2000" b="1"/>
            </a:lvl1pPr>
            <a:lvl2pPr>
              <a:spcBef>
                <a:spcPts val="0"/>
              </a:spcBef>
              <a:spcAft>
                <a:spcPts val="1200"/>
              </a:spcAft>
              <a:defRPr sz="1800" b="1"/>
            </a:lvl2pPr>
            <a:lvl3pPr>
              <a:spcBef>
                <a:spcPts val="0"/>
              </a:spcBef>
              <a:spcAft>
                <a:spcPts val="1200"/>
              </a:spcAft>
              <a:defRPr sz="1600" b="1"/>
            </a:lvl3pPr>
            <a:lvl4pPr>
              <a:spcBef>
                <a:spcPts val="0"/>
              </a:spcBef>
              <a:spcAft>
                <a:spcPts val="1200"/>
              </a:spcAft>
              <a:defRPr sz="1400" b="1"/>
            </a:lvl4pPr>
            <a:lvl5pPr>
              <a:spcBef>
                <a:spcPts val="0"/>
              </a:spcBef>
              <a:spcAft>
                <a:spcPts val="1200"/>
              </a:spcAft>
              <a:defRPr sz="1400" b="1"/>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Content Placeholder 4">
            <a:extLst>
              <a:ext uri="{FF2B5EF4-FFF2-40B4-BE49-F238E27FC236}">
                <a16:creationId xmlns:a16="http://schemas.microsoft.com/office/drawing/2014/main" id="{A4F2998B-5567-1A45-7720-4998CC19EF0D}"/>
              </a:ext>
            </a:extLst>
          </p:cNvPr>
          <p:cNvSpPr>
            <a:spLocks noGrp="1"/>
          </p:cNvSpPr>
          <p:nvPr>
            <p:ph sz="quarter" idx="11" hasCustomPrompt="1"/>
          </p:nvPr>
        </p:nvSpPr>
        <p:spPr>
          <a:xfrm>
            <a:off x="4407226" y="2244725"/>
            <a:ext cx="7353452" cy="3912896"/>
          </a:xfrm>
        </p:spPr>
        <p:txBody>
          <a:bodyPr>
            <a:normAutofit/>
          </a:bodyPr>
          <a:lstStyle>
            <a:lvl1pPr>
              <a:spcBef>
                <a:spcPts val="0"/>
              </a:spcBef>
              <a:spcAft>
                <a:spcPts val="1200"/>
              </a:spcAft>
              <a:defRPr sz="2000"/>
            </a:lvl1pPr>
            <a:lvl2pPr>
              <a:spcBef>
                <a:spcPts val="0"/>
              </a:spcBef>
              <a:spcAft>
                <a:spcPts val="1200"/>
              </a:spcAft>
              <a:defRPr sz="1800"/>
            </a:lvl2pPr>
            <a:lvl3pPr>
              <a:spcBef>
                <a:spcPts val="0"/>
              </a:spcBef>
              <a:spcAft>
                <a:spcPts val="1200"/>
              </a:spcAft>
              <a:defRPr sz="1600"/>
            </a:lvl3pPr>
            <a:lvl4pPr>
              <a:spcBef>
                <a:spcPts val="0"/>
              </a:spcBef>
              <a:spcAft>
                <a:spcPts val="1200"/>
              </a:spcAft>
              <a:defRPr sz="1400"/>
            </a:lvl4pPr>
            <a:lvl5pPr>
              <a:spcBef>
                <a:spcPts val="0"/>
              </a:spcBef>
              <a:spcAft>
                <a:spcPts val="1200"/>
              </a:spcAft>
              <a:defRPr sz="1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457EDA23-301F-47EE-3683-0B3206D8F539}"/>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6" name="Straight Connector 5">
            <a:extLst>
              <a:ext uri="{FF2B5EF4-FFF2-40B4-BE49-F238E27FC236}">
                <a16:creationId xmlns:a16="http://schemas.microsoft.com/office/drawing/2014/main" id="{93AC3921-F10C-2A33-F8DF-3B42EE1E382E}"/>
              </a:ext>
              <a:ext uri="{C183D7F6-B498-43B3-948B-1728B52AA6E4}">
                <adec:decorative xmlns:adec="http://schemas.microsoft.com/office/drawing/2017/decorative" val="1"/>
              </a:ext>
            </a:extLst>
          </p:cNvPr>
          <p:cNvCxnSpPr>
            <a:cxnSpLocks/>
          </p:cNvCxnSpPr>
          <p:nvPr userDrawn="1"/>
        </p:nvCxnSpPr>
        <p:spPr>
          <a:xfrm>
            <a:off x="724574" y="723899"/>
            <a:ext cx="1101022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05618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ection Break 2">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hasCustomPrompt="1"/>
          </p:nvPr>
        </p:nvSpPr>
        <p:spPr>
          <a:xfrm>
            <a:off x="719146" y="983901"/>
            <a:ext cx="5724786" cy="1198580"/>
          </a:xfrm>
          <a:prstGeom prst="rect">
            <a:avLst/>
          </a:prstGeom>
        </p:spPr>
        <p:txBody>
          <a:bodyPr anchor="t">
            <a:normAutofit/>
          </a:bodyPr>
          <a:lstStyle>
            <a:lvl1pPr>
              <a:defRPr sz="3200"/>
            </a:lvl1pPr>
          </a:lstStyle>
          <a:p>
            <a:r>
              <a:rPr lang="en-US" dirty="0"/>
              <a:t>Click to add title</a:t>
            </a:r>
          </a:p>
        </p:txBody>
      </p:sp>
      <p:sp>
        <p:nvSpPr>
          <p:cNvPr id="7" name="Content Placeholder 6">
            <a:extLst>
              <a:ext uri="{FF2B5EF4-FFF2-40B4-BE49-F238E27FC236}">
                <a16:creationId xmlns:a16="http://schemas.microsoft.com/office/drawing/2014/main" id="{63C6D5E5-DE84-EC37-75DB-50DB75B5CD48}"/>
              </a:ext>
            </a:extLst>
          </p:cNvPr>
          <p:cNvSpPr>
            <a:spLocks noGrp="1"/>
          </p:cNvSpPr>
          <p:nvPr>
            <p:ph sz="quarter" idx="14" hasCustomPrompt="1"/>
          </p:nvPr>
        </p:nvSpPr>
        <p:spPr>
          <a:xfrm>
            <a:off x="710520" y="2244725"/>
            <a:ext cx="5724786" cy="3795683"/>
          </a:xfrm>
        </p:spPr>
        <p:txBody>
          <a:bodyPr/>
          <a:lstStyle>
            <a:lvl1pPr>
              <a:spcBef>
                <a:spcPts val="0"/>
              </a:spcBef>
              <a:spcAft>
                <a:spcPts val="1200"/>
              </a:spcAft>
              <a:defRPr/>
            </a:lvl1pPr>
            <a:lvl2pPr>
              <a:spcBef>
                <a:spcPts val="0"/>
              </a:spcBef>
              <a:spcAft>
                <a:spcPts val="1200"/>
              </a:spcAft>
              <a:defRPr/>
            </a:lvl2pPr>
            <a:lvl3pPr>
              <a:spcBef>
                <a:spcPts val="0"/>
              </a:spcBef>
              <a:spcAft>
                <a:spcPts val="1200"/>
              </a:spcAft>
              <a:defRPr/>
            </a:lvl3pPr>
            <a:lvl4pPr>
              <a:spcBef>
                <a:spcPts val="0"/>
              </a:spcBef>
              <a:spcAft>
                <a:spcPts val="1200"/>
              </a:spcAft>
              <a:defRPr/>
            </a:lvl4pPr>
            <a:lvl5pPr>
              <a:spcBef>
                <a:spcPts val="0"/>
              </a:spcBef>
              <a:spcAft>
                <a:spcPts val="1200"/>
              </a:spcAf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 name="Picture Placeholder 28">
            <a:extLst>
              <a:ext uri="{FF2B5EF4-FFF2-40B4-BE49-F238E27FC236}">
                <a16:creationId xmlns:a16="http://schemas.microsoft.com/office/drawing/2014/main" id="{E335E712-C7FD-4BAC-B89C-58AF6594A4E7}"/>
              </a:ext>
            </a:extLst>
          </p:cNvPr>
          <p:cNvSpPr>
            <a:spLocks noGrp="1"/>
          </p:cNvSpPr>
          <p:nvPr>
            <p:ph type="pic" sz="quarter" idx="13"/>
          </p:nvPr>
        </p:nvSpPr>
        <p:spPr>
          <a:xfrm>
            <a:off x="7315200" y="723899"/>
            <a:ext cx="4876800" cy="5316510"/>
          </a:xfrm>
          <a:prstGeom prst="rect">
            <a:avLst/>
          </a:prstGeom>
        </p:spPr>
        <p:txBody>
          <a:bodyPr>
            <a:normAutofit/>
          </a:bodyPr>
          <a:lstStyle>
            <a:lvl1pPr marL="0" indent="0" algn="ctr">
              <a:buNone/>
              <a:defRPr sz="1800"/>
            </a:lvl1pPr>
          </a:lstStyle>
          <a:p>
            <a:r>
              <a:rPr lang="en-US" dirty="0"/>
              <a:t>Click icon to add picture</a:t>
            </a:r>
          </a:p>
        </p:txBody>
      </p:sp>
      <p:cxnSp>
        <p:nvCxnSpPr>
          <p:cNvPr id="3" name="Straight Connector 2">
            <a:extLst>
              <a:ext uri="{FF2B5EF4-FFF2-40B4-BE49-F238E27FC236}">
                <a16:creationId xmlns:a16="http://schemas.microsoft.com/office/drawing/2014/main" id="{A541CC69-A0B0-C1BE-2165-D8AD1B7D2DDA}"/>
              </a:ext>
              <a:ext uri="{C183D7F6-B498-43B3-948B-1728B52AA6E4}">
                <adec:decorative xmlns:adec="http://schemas.microsoft.com/office/drawing/2017/decorative" val="1"/>
              </a:ext>
            </a:extLst>
          </p:cNvPr>
          <p:cNvCxnSpPr>
            <a:cxnSpLocks/>
          </p:cNvCxnSpPr>
          <p:nvPr userDrawn="1"/>
        </p:nvCxnSpPr>
        <p:spPr>
          <a:xfrm>
            <a:off x="724574" y="723899"/>
            <a:ext cx="5786724"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Slide Number Placeholder 5">
            <a:extLst>
              <a:ext uri="{FF2B5EF4-FFF2-40B4-BE49-F238E27FC236}">
                <a16:creationId xmlns:a16="http://schemas.microsoft.com/office/drawing/2014/main" id="{9147C2FA-8BD9-36BF-787A-3B3C4847BF5F}"/>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24606691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676001722"/>
      </p:ext>
    </p:extLst>
  </p:cSld>
  <p:clrMapOvr>
    <a:masterClrMapping/>
  </p:clrMapOvr>
  <p:hf hdr="0" ftr="0" dt="0"/>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Content and Table">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hasCustomPrompt="1"/>
          </p:nvPr>
        </p:nvSpPr>
        <p:spPr>
          <a:xfrm>
            <a:off x="734591" y="992528"/>
            <a:ext cx="10722817" cy="1188227"/>
          </a:xfrm>
          <a:prstGeom prst="rect">
            <a:avLst/>
          </a:prstGeom>
        </p:spPr>
        <p:txBody>
          <a:bodyPr anchor="t">
            <a:normAutofit/>
          </a:bodyPr>
          <a:lstStyle>
            <a:lvl1pPr>
              <a:defRPr sz="3200"/>
            </a:lvl1pPr>
          </a:lstStyle>
          <a:p>
            <a:r>
              <a:rPr lang="en-US" dirty="0"/>
              <a:t>Click to add title</a:t>
            </a:r>
          </a:p>
        </p:txBody>
      </p:sp>
      <p:sp>
        <p:nvSpPr>
          <p:cNvPr id="7" name="Content Placeholder 6">
            <a:extLst>
              <a:ext uri="{FF2B5EF4-FFF2-40B4-BE49-F238E27FC236}">
                <a16:creationId xmlns:a16="http://schemas.microsoft.com/office/drawing/2014/main" id="{63C6D5E5-DE84-EC37-75DB-50DB75B5CD48}"/>
              </a:ext>
            </a:extLst>
          </p:cNvPr>
          <p:cNvSpPr>
            <a:spLocks noGrp="1"/>
          </p:cNvSpPr>
          <p:nvPr>
            <p:ph sz="quarter" idx="14" hasCustomPrompt="1"/>
          </p:nvPr>
        </p:nvSpPr>
        <p:spPr>
          <a:xfrm>
            <a:off x="743216" y="2244725"/>
            <a:ext cx="3277639" cy="3903663"/>
          </a:xfrm>
        </p:spPr>
        <p:txBody>
          <a:bodyPr/>
          <a:lstStyle>
            <a:lvl1pPr>
              <a:spcBef>
                <a:spcPts val="0"/>
              </a:spcBef>
              <a:spcAft>
                <a:spcPts val="1200"/>
              </a:spcAft>
              <a:defRPr/>
            </a:lvl1pPr>
            <a:lvl2pPr>
              <a:spcBef>
                <a:spcPts val="0"/>
              </a:spcBef>
              <a:spcAft>
                <a:spcPts val="1200"/>
              </a:spcAft>
              <a:defRPr/>
            </a:lvl2pPr>
            <a:lvl3pPr>
              <a:spcBef>
                <a:spcPts val="0"/>
              </a:spcBef>
              <a:spcAft>
                <a:spcPts val="1200"/>
              </a:spcAft>
              <a:defRPr/>
            </a:lvl3pPr>
            <a:lvl4pPr>
              <a:spcBef>
                <a:spcPts val="0"/>
              </a:spcBef>
              <a:spcAft>
                <a:spcPts val="1200"/>
              </a:spcAft>
              <a:defRPr/>
            </a:lvl4pPr>
            <a:lvl5pPr>
              <a:spcBef>
                <a:spcPts val="0"/>
              </a:spcBef>
              <a:spcAft>
                <a:spcPts val="1200"/>
              </a:spcAf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able Placeholder 5">
            <a:extLst>
              <a:ext uri="{FF2B5EF4-FFF2-40B4-BE49-F238E27FC236}">
                <a16:creationId xmlns:a16="http://schemas.microsoft.com/office/drawing/2014/main" id="{C6DB8F81-B3A9-1D53-A844-F980B4ED20C9}"/>
              </a:ext>
            </a:extLst>
          </p:cNvPr>
          <p:cNvSpPr>
            <a:spLocks noGrp="1"/>
          </p:cNvSpPr>
          <p:nvPr>
            <p:ph type="tbl" sz="quarter" idx="15" hasCustomPrompt="1"/>
          </p:nvPr>
        </p:nvSpPr>
        <p:spPr>
          <a:xfrm>
            <a:off x="4406900" y="2244725"/>
            <a:ext cx="7061200" cy="3903663"/>
          </a:xfrm>
        </p:spPr>
        <p:txBody>
          <a:bodyPr/>
          <a:lstStyle>
            <a:lvl1pPr>
              <a:defRPr/>
            </a:lvl1pPr>
          </a:lstStyle>
          <a:p>
            <a:r>
              <a:rPr lang="en-US" dirty="0"/>
              <a:t>Click icon to insert table</a:t>
            </a:r>
          </a:p>
        </p:txBody>
      </p:sp>
      <p:sp>
        <p:nvSpPr>
          <p:cNvPr id="8" name="Slide Number Placeholder 5">
            <a:extLst>
              <a:ext uri="{FF2B5EF4-FFF2-40B4-BE49-F238E27FC236}">
                <a16:creationId xmlns:a16="http://schemas.microsoft.com/office/drawing/2014/main" id="{9147C2FA-8BD9-36BF-787A-3B3C4847BF5F}"/>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9" name="Straight Connector 8">
            <a:extLst>
              <a:ext uri="{FF2B5EF4-FFF2-40B4-BE49-F238E27FC236}">
                <a16:creationId xmlns:a16="http://schemas.microsoft.com/office/drawing/2014/main" id="{133A6849-B613-7080-903C-A7A211B7C596}"/>
              </a:ext>
              <a:ext uri="{C183D7F6-B498-43B3-948B-1728B52AA6E4}">
                <adec:decorative xmlns:adec="http://schemas.microsoft.com/office/drawing/2017/decorative" val="1"/>
              </a:ext>
            </a:extLst>
          </p:cNvPr>
          <p:cNvCxnSpPr>
            <a:cxnSpLocks/>
          </p:cNvCxnSpPr>
          <p:nvPr userDrawn="1"/>
        </p:nvCxnSpPr>
        <p:spPr>
          <a:xfrm>
            <a:off x="724574" y="723899"/>
            <a:ext cx="10761492"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180178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 and two content 3">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hasCustomPrompt="1"/>
          </p:nvPr>
        </p:nvSpPr>
        <p:spPr>
          <a:xfrm>
            <a:off x="700087" y="985626"/>
            <a:ext cx="10703197" cy="1170978"/>
          </a:xfrm>
          <a:prstGeom prst="rect">
            <a:avLst/>
          </a:prstGeom>
        </p:spPr>
        <p:txBody>
          <a:bodyPr anchor="t">
            <a:normAutofit/>
          </a:bodyPr>
          <a:lstStyle>
            <a:lvl1pPr>
              <a:defRPr sz="3200"/>
            </a:lvl1pPr>
          </a:lstStyle>
          <a:p>
            <a:r>
              <a:rPr lang="en-US" dirty="0"/>
              <a:t>Click to add title</a:t>
            </a:r>
          </a:p>
        </p:txBody>
      </p:sp>
      <p:sp>
        <p:nvSpPr>
          <p:cNvPr id="3" name="Content Placeholder 4">
            <a:extLst>
              <a:ext uri="{FF2B5EF4-FFF2-40B4-BE49-F238E27FC236}">
                <a16:creationId xmlns:a16="http://schemas.microsoft.com/office/drawing/2014/main" id="{A4F2998B-5567-1A45-7720-4998CC19EF0D}"/>
              </a:ext>
            </a:extLst>
          </p:cNvPr>
          <p:cNvSpPr>
            <a:spLocks noGrp="1"/>
          </p:cNvSpPr>
          <p:nvPr>
            <p:ph sz="quarter" idx="11" hasCustomPrompt="1"/>
          </p:nvPr>
        </p:nvSpPr>
        <p:spPr>
          <a:xfrm>
            <a:off x="700087" y="2244725"/>
            <a:ext cx="7060200" cy="3912896"/>
          </a:xfrm>
        </p:spPr>
        <p:txBody>
          <a:bodyPr>
            <a:normAutofit/>
          </a:bodyPr>
          <a:lstStyle>
            <a:lvl1pPr>
              <a:spcBef>
                <a:spcPts val="0"/>
              </a:spcBef>
              <a:spcAft>
                <a:spcPts val="1200"/>
              </a:spcAft>
              <a:defRPr sz="2000"/>
            </a:lvl1pPr>
            <a:lvl2pPr>
              <a:spcBef>
                <a:spcPts val="0"/>
              </a:spcBef>
              <a:spcAft>
                <a:spcPts val="1200"/>
              </a:spcAft>
              <a:defRPr sz="1800"/>
            </a:lvl2pPr>
            <a:lvl3pPr>
              <a:spcBef>
                <a:spcPts val="0"/>
              </a:spcBef>
              <a:spcAft>
                <a:spcPts val="1200"/>
              </a:spcAft>
              <a:defRPr sz="1600"/>
            </a:lvl3pPr>
            <a:lvl4pPr>
              <a:spcBef>
                <a:spcPts val="0"/>
              </a:spcBef>
              <a:spcAft>
                <a:spcPts val="1200"/>
              </a:spcAft>
              <a:defRPr sz="1400"/>
            </a:lvl4pPr>
            <a:lvl5pPr>
              <a:spcBef>
                <a:spcPts val="0"/>
              </a:spcBef>
              <a:spcAft>
                <a:spcPts val="1200"/>
              </a:spcAft>
              <a:defRPr sz="1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4">
            <a:extLst>
              <a:ext uri="{FF2B5EF4-FFF2-40B4-BE49-F238E27FC236}">
                <a16:creationId xmlns:a16="http://schemas.microsoft.com/office/drawing/2014/main" id="{02736CFB-FEC9-D3FB-01C8-D0AF64ED3AE0}"/>
              </a:ext>
            </a:extLst>
          </p:cNvPr>
          <p:cNvSpPr>
            <a:spLocks noGrp="1"/>
          </p:cNvSpPr>
          <p:nvPr>
            <p:ph sz="quarter" idx="10" hasCustomPrompt="1"/>
          </p:nvPr>
        </p:nvSpPr>
        <p:spPr>
          <a:xfrm>
            <a:off x="8445209" y="2244725"/>
            <a:ext cx="2958075" cy="3904268"/>
          </a:xfrm>
        </p:spPr>
        <p:txBody>
          <a:bodyPr>
            <a:normAutofit/>
          </a:bodyPr>
          <a:lstStyle>
            <a:lvl1pPr>
              <a:spcBef>
                <a:spcPts val="0"/>
              </a:spcBef>
              <a:spcAft>
                <a:spcPts val="1200"/>
              </a:spcAft>
              <a:defRPr sz="2000" b="1"/>
            </a:lvl1pPr>
            <a:lvl2pPr>
              <a:spcBef>
                <a:spcPts val="0"/>
              </a:spcBef>
              <a:spcAft>
                <a:spcPts val="1200"/>
              </a:spcAft>
              <a:defRPr sz="1800" b="1"/>
            </a:lvl2pPr>
            <a:lvl3pPr>
              <a:spcBef>
                <a:spcPts val="0"/>
              </a:spcBef>
              <a:spcAft>
                <a:spcPts val="1200"/>
              </a:spcAft>
              <a:defRPr sz="1600" b="1"/>
            </a:lvl3pPr>
            <a:lvl4pPr>
              <a:spcBef>
                <a:spcPts val="0"/>
              </a:spcBef>
              <a:spcAft>
                <a:spcPts val="1200"/>
              </a:spcAft>
              <a:defRPr sz="1400" b="1"/>
            </a:lvl4pPr>
            <a:lvl5pPr>
              <a:spcBef>
                <a:spcPts val="0"/>
              </a:spcBef>
              <a:spcAft>
                <a:spcPts val="1200"/>
              </a:spcAft>
              <a:defRPr sz="1400" b="1"/>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Slide Number Placeholder 5">
            <a:extLst>
              <a:ext uri="{FF2B5EF4-FFF2-40B4-BE49-F238E27FC236}">
                <a16:creationId xmlns:a16="http://schemas.microsoft.com/office/drawing/2014/main" id="{457EDA23-301F-47EE-3683-0B3206D8F539}"/>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4" name="Straight Connector 3">
            <a:extLst>
              <a:ext uri="{FF2B5EF4-FFF2-40B4-BE49-F238E27FC236}">
                <a16:creationId xmlns:a16="http://schemas.microsoft.com/office/drawing/2014/main" id="{2E205FD8-58A9-6B91-010A-1870572FDC78}"/>
              </a:ext>
              <a:ext uri="{C183D7F6-B498-43B3-948B-1728B52AA6E4}">
                <adec:decorative xmlns:adec="http://schemas.microsoft.com/office/drawing/2017/decorative" val="1"/>
              </a:ext>
            </a:extLst>
          </p:cNvPr>
          <p:cNvCxnSpPr>
            <a:cxnSpLocks/>
          </p:cNvCxnSpPr>
          <p:nvPr userDrawn="1"/>
        </p:nvCxnSpPr>
        <p:spPr>
          <a:xfrm>
            <a:off x="724574" y="723899"/>
            <a:ext cx="10761492"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03995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and Table">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hasCustomPrompt="1"/>
          </p:nvPr>
        </p:nvSpPr>
        <p:spPr>
          <a:xfrm>
            <a:off x="723860" y="983902"/>
            <a:ext cx="10787370" cy="1051927"/>
          </a:xfrm>
          <a:prstGeom prst="rect">
            <a:avLst/>
          </a:prstGeom>
        </p:spPr>
        <p:txBody>
          <a:bodyPr anchor="t">
            <a:normAutofit/>
          </a:bodyPr>
          <a:lstStyle>
            <a:lvl1pPr>
              <a:defRPr sz="3200"/>
            </a:lvl1pPr>
          </a:lstStyle>
          <a:p>
            <a:r>
              <a:rPr lang="en-US" dirty="0"/>
              <a:t>Click to add title</a:t>
            </a:r>
          </a:p>
        </p:txBody>
      </p:sp>
      <p:sp>
        <p:nvSpPr>
          <p:cNvPr id="6" name="Table Placeholder 5">
            <a:extLst>
              <a:ext uri="{FF2B5EF4-FFF2-40B4-BE49-F238E27FC236}">
                <a16:creationId xmlns:a16="http://schemas.microsoft.com/office/drawing/2014/main" id="{C6DB8F81-B3A9-1D53-A844-F980B4ED20C9}"/>
              </a:ext>
            </a:extLst>
          </p:cNvPr>
          <p:cNvSpPr>
            <a:spLocks noGrp="1"/>
          </p:cNvSpPr>
          <p:nvPr>
            <p:ph type="tbl" sz="quarter" idx="15" hasCustomPrompt="1"/>
          </p:nvPr>
        </p:nvSpPr>
        <p:spPr>
          <a:xfrm>
            <a:off x="706608" y="2244725"/>
            <a:ext cx="10761492" cy="3903663"/>
          </a:xfrm>
        </p:spPr>
        <p:txBody>
          <a:bodyPr/>
          <a:lstStyle>
            <a:lvl1pPr>
              <a:defRPr/>
            </a:lvl1pPr>
          </a:lstStyle>
          <a:p>
            <a:r>
              <a:rPr lang="en-US" dirty="0"/>
              <a:t>Click icon to insert table</a:t>
            </a:r>
          </a:p>
        </p:txBody>
      </p:sp>
      <p:sp>
        <p:nvSpPr>
          <p:cNvPr id="8" name="Slide Number Placeholder 5">
            <a:extLst>
              <a:ext uri="{FF2B5EF4-FFF2-40B4-BE49-F238E27FC236}">
                <a16:creationId xmlns:a16="http://schemas.microsoft.com/office/drawing/2014/main" id="{9147C2FA-8BD9-36BF-787A-3B3C4847BF5F}"/>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400">
                <a:solidFill>
                  <a:schemeClr val="tx1"/>
                </a:solidFill>
              </a:defRPr>
            </a:lvl1pPr>
          </a:lstStyle>
          <a:p>
            <a:fld id="{C3DB2ADC-AF19-4574-8C10-79B5B04FCA27}" type="slidenum">
              <a:rPr lang="en-US" smtClean="0"/>
              <a:pPr/>
              <a:t>‹#›</a:t>
            </a:fld>
            <a:endParaRPr lang="en-US" dirty="0"/>
          </a:p>
        </p:txBody>
      </p:sp>
      <p:cxnSp>
        <p:nvCxnSpPr>
          <p:cNvPr id="9" name="Straight Connector 8">
            <a:extLst>
              <a:ext uri="{FF2B5EF4-FFF2-40B4-BE49-F238E27FC236}">
                <a16:creationId xmlns:a16="http://schemas.microsoft.com/office/drawing/2014/main" id="{133A6849-B613-7080-903C-A7A211B7C596}"/>
              </a:ext>
              <a:ext uri="{C183D7F6-B498-43B3-948B-1728B52AA6E4}">
                <adec:decorative xmlns:adec="http://schemas.microsoft.com/office/drawing/2017/decorative" val="1"/>
              </a:ext>
            </a:extLst>
          </p:cNvPr>
          <p:cNvCxnSpPr>
            <a:cxnSpLocks/>
          </p:cNvCxnSpPr>
          <p:nvPr userDrawn="1"/>
        </p:nvCxnSpPr>
        <p:spPr>
          <a:xfrm>
            <a:off x="724574" y="723899"/>
            <a:ext cx="10761492"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64501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losing 2">
    <p:bg>
      <p:bgRef idx="1001">
        <a:schemeClr val="bg1"/>
      </p:bgRef>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9AE8321-5884-9E75-1272-926961F3131D}"/>
              </a:ext>
            </a:extLst>
          </p:cNvPr>
          <p:cNvSpPr>
            <a:spLocks noGrp="1"/>
          </p:cNvSpPr>
          <p:nvPr>
            <p:ph type="title" hasCustomPrompt="1"/>
          </p:nvPr>
        </p:nvSpPr>
        <p:spPr>
          <a:xfrm>
            <a:off x="763439" y="684311"/>
            <a:ext cx="4058728" cy="2749009"/>
          </a:xfrm>
        </p:spPr>
        <p:txBody>
          <a:bodyPr anchor="b">
            <a:normAutofit/>
          </a:bodyPr>
          <a:lstStyle>
            <a:lvl1pPr algn="l">
              <a:defRPr sz="3200"/>
            </a:lvl1pPr>
          </a:lstStyle>
          <a:p>
            <a:r>
              <a:rPr lang="en-US" dirty="0"/>
              <a:t>Click to add title</a:t>
            </a:r>
          </a:p>
        </p:txBody>
      </p:sp>
      <p:cxnSp>
        <p:nvCxnSpPr>
          <p:cNvPr id="5" name="Straight Connector 4">
            <a:extLst>
              <a:ext uri="{FF2B5EF4-FFF2-40B4-BE49-F238E27FC236}">
                <a16:creationId xmlns:a16="http://schemas.microsoft.com/office/drawing/2014/main" id="{9D527B4D-405A-DCD2-6970-1162843E00DD}"/>
              </a:ext>
              <a:ext uri="{C183D7F6-B498-43B3-948B-1728B52AA6E4}">
                <adec:decorative xmlns:adec="http://schemas.microsoft.com/office/drawing/2017/decorative" val="1"/>
              </a:ext>
            </a:extLst>
          </p:cNvPr>
          <p:cNvCxnSpPr>
            <a:cxnSpLocks/>
          </p:cNvCxnSpPr>
          <p:nvPr userDrawn="1"/>
        </p:nvCxnSpPr>
        <p:spPr>
          <a:xfrm>
            <a:off x="814484" y="721031"/>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B621246-77E4-43F0-CD40-C7DB9555D266}"/>
              </a:ext>
              <a:ext uri="{C183D7F6-B498-43B3-948B-1728B52AA6E4}">
                <adec:decorative xmlns:adec="http://schemas.microsoft.com/office/drawing/2017/decorative" val="1"/>
              </a:ext>
            </a:extLst>
          </p:cNvPr>
          <p:cNvCxnSpPr>
            <a:cxnSpLocks/>
          </p:cNvCxnSpPr>
          <p:nvPr userDrawn="1"/>
        </p:nvCxnSpPr>
        <p:spPr>
          <a:xfrm>
            <a:off x="5713726" y="6134059"/>
            <a:ext cx="5786724"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12">
            <a:extLst>
              <a:ext uri="{FF2B5EF4-FFF2-40B4-BE49-F238E27FC236}">
                <a16:creationId xmlns:a16="http://schemas.microsoft.com/office/drawing/2014/main" id="{5EB8AC8C-DEDA-D180-1CD8-B67B47276E34}"/>
              </a:ext>
            </a:extLst>
          </p:cNvPr>
          <p:cNvSpPr>
            <a:spLocks noGrp="1"/>
          </p:cNvSpPr>
          <p:nvPr>
            <p:ph sz="quarter" idx="11" hasCustomPrompt="1"/>
          </p:nvPr>
        </p:nvSpPr>
        <p:spPr>
          <a:xfrm>
            <a:off x="757600" y="3662835"/>
            <a:ext cx="4064567" cy="2468396"/>
          </a:xfrm>
        </p:spPr>
        <p:txBody>
          <a:bodyPr/>
          <a:lstStyle>
            <a:lvl1pPr marL="0" indent="0">
              <a:spcBef>
                <a:spcPts val="0"/>
              </a:spcBef>
              <a:buNone/>
              <a:defRPr/>
            </a:lvl1pPr>
            <a:lvl2pPr marL="457200" indent="0">
              <a:spcBef>
                <a:spcPts val="0"/>
              </a:spcBef>
              <a:buNone/>
              <a:defRPr/>
            </a:lvl2pPr>
            <a:lvl3pPr marL="914400" indent="0">
              <a:spcBef>
                <a:spcPts val="0"/>
              </a:spcBef>
              <a:buNone/>
              <a:defRPr/>
            </a:lvl3pPr>
            <a:lvl4pPr marL="1371600" indent="0">
              <a:spcBef>
                <a:spcPts val="0"/>
              </a:spcBef>
              <a:buNone/>
              <a:defRPr/>
            </a:lvl4pPr>
            <a:lvl5pPr marL="1828800" indent="0">
              <a:spcBef>
                <a:spcPts val="0"/>
              </a:spcBef>
              <a:buNone/>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545230611"/>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1248991466"/>
      </p:ext>
    </p:extLst>
  </p:cSld>
  <p:clrMapOvr>
    <a:masterClrMapping/>
  </p:clrMapOvr>
  <p:hf hdr="0" ftr="0" dt="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22096"/>
            <a:ext cx="10691265" cy="1127930"/>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15383" y="2128684"/>
            <a:ext cx="5304417"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72200" y="2128684"/>
            <a:ext cx="5219700" cy="3844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1339675148"/>
      </p:ext>
    </p:extLst>
  </p:cSld>
  <p:clrMapOvr>
    <a:masterClrMapping/>
  </p:clrMapOvr>
  <p:hf hdr="0" ftr="0" dt="0"/>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685887" y="929148"/>
            <a:ext cx="10640005" cy="7615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15384" y="1681163"/>
            <a:ext cx="5282192"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15384" y="2505075"/>
            <a:ext cx="5282192"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72200" y="1681163"/>
            <a:ext cx="5183188"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72200" y="2505075"/>
            <a:ext cx="5183188" cy="34237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endParaRPr lang="en-US" dirty="0"/>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2346078220"/>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4055665215"/>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endParaRPr lang="en-US" dirty="0"/>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1075470460"/>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678426" y="781665"/>
            <a:ext cx="4093599" cy="1223452"/>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688258" y="2315497"/>
            <a:ext cx="4093599" cy="355349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248046305"/>
      </p:ext>
    </p:extLst>
  </p:cSld>
  <p:clrMapOvr>
    <a:masterClrMapping/>
  </p:clrMapOvr>
  <p:hf hdr="0" ftr="0" dt="0"/>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683342"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683342"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3808642628"/>
      </p:ext>
    </p:extLst>
  </p:cSld>
  <p:clrMapOvr>
    <a:masterClrMapping/>
  </p:clrMapOvr>
  <p:hf hdr="0" ftr="0" dt="0"/>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22096"/>
            <a:ext cx="10691265" cy="137103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93126"/>
            <a:ext cx="10691265" cy="363608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440527"/>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20" r:id="rId13"/>
    <p:sldLayoutId id="2147483721" r:id="rId14"/>
    <p:sldLayoutId id="2147483722" r:id="rId15"/>
    <p:sldLayoutId id="2147483723" r:id="rId16"/>
    <p:sldLayoutId id="2147483724" r:id="rId17"/>
    <p:sldLayoutId id="2147483725" r:id="rId18"/>
    <p:sldLayoutId id="2147483726" r:id="rId19"/>
    <p:sldLayoutId id="2147483727" r:id="rId20"/>
    <p:sldLayoutId id="2147483728" r:id="rId21"/>
    <p:sldLayoutId id="2147483729" r:id="rId22"/>
    <p:sldLayoutId id="2147483730" r:id="rId23"/>
  </p:sldLayoutIdLst>
  <p:hf hdr="0" ftr="0" dt="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672">
          <p15:clr>
            <a:srgbClr val="F26B43"/>
          </p15:clr>
        </p15:guide>
        <p15:guide id="4" orient="horz" pos="912">
          <p15:clr>
            <a:srgbClr val="F26B43"/>
          </p15:clr>
        </p15:guide>
        <p15:guide id="5" pos="7176">
          <p15:clr>
            <a:srgbClr val="F26B43"/>
          </p15:clr>
        </p15:guide>
        <p15:guide id="6" pos="504">
          <p15:clr>
            <a:srgbClr val="F26B43"/>
          </p15:clr>
        </p15:guide>
        <p15:guide id="7" orient="horz" pos="3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4.xml"/><Relationship Id="rId1" Type="http://schemas.openxmlformats.org/officeDocument/2006/relationships/video" Target="https://www.youtube.com/embed/bx_AgByfmEM?feature=oembed" TargetMode="Externa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4" name="Straight Connector 23">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6" name="Rectangle 25">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sto MT"/>
              <a:ea typeface="+mn-ea"/>
              <a:cs typeface="+mn-cs"/>
            </a:endParaRPr>
          </a:p>
        </p:txBody>
      </p:sp>
      <p:cxnSp>
        <p:nvCxnSpPr>
          <p:cNvPr id="27" name="Straight Connector 26">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8" name="Picture Placeholder 13" descr="A close-up of a pine cone">
            <a:extLst>
              <a:ext uri="{FF2B5EF4-FFF2-40B4-BE49-F238E27FC236}">
                <a16:creationId xmlns:a16="http://schemas.microsoft.com/office/drawing/2014/main" id="{975CC0D6-B1DF-FCDA-F41E-56F7EFA2D49B}"/>
              </a:ext>
            </a:extLst>
          </p:cNvPr>
          <p:cNvPicPr>
            <a:picLocks noGrp="1" noChangeAspect="1"/>
          </p:cNvPicPr>
          <p:nvPr>
            <p:ph type="pic" sz="quarter" idx="10"/>
          </p:nvPr>
        </p:nvPicPr>
        <p:blipFill rotWithShape="1">
          <a:blip r:embed="rId3"/>
          <a:srcRect t="38892" b="11046"/>
          <a:stretch/>
        </p:blipFill>
        <p:spPr>
          <a:xfrm>
            <a:off x="20" y="10"/>
            <a:ext cx="12191979" cy="6857990"/>
          </a:xfrm>
          <a:prstGeom prst="rect">
            <a:avLst/>
          </a:prstGeom>
        </p:spPr>
      </p:pic>
      <p:sp>
        <p:nvSpPr>
          <p:cNvPr id="28" name="Rectangle 27">
            <a:extLst>
              <a:ext uri="{FF2B5EF4-FFF2-40B4-BE49-F238E27FC236}">
                <a16:creationId xmlns:a16="http://schemas.microsoft.com/office/drawing/2014/main" id="{60288950-6DD6-B378-AAB7-420F75ED8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5528" y="0"/>
            <a:ext cx="3776472" cy="6858001"/>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sto MT"/>
              <a:ea typeface="+mn-ea"/>
              <a:cs typeface="+mn-cs"/>
            </a:endParaRPr>
          </a:p>
        </p:txBody>
      </p:sp>
      <p:sp>
        <p:nvSpPr>
          <p:cNvPr id="4" name="Title 3">
            <a:extLst>
              <a:ext uri="{FF2B5EF4-FFF2-40B4-BE49-F238E27FC236}">
                <a16:creationId xmlns:a16="http://schemas.microsoft.com/office/drawing/2014/main" id="{499D8326-B701-CBE8-39AA-6C700DA49CE4}"/>
              </a:ext>
            </a:extLst>
          </p:cNvPr>
          <p:cNvSpPr>
            <a:spLocks noGrp="1"/>
          </p:cNvSpPr>
          <p:nvPr>
            <p:ph type="title"/>
          </p:nvPr>
        </p:nvSpPr>
        <p:spPr>
          <a:xfrm>
            <a:off x="8801708" y="908651"/>
            <a:ext cx="3235451" cy="3640345"/>
          </a:xfrm>
        </p:spPr>
        <p:txBody>
          <a:bodyPr vert="horz" lIns="91440" tIns="45720" rIns="91440" bIns="45720" rtlCol="0" anchor="t">
            <a:normAutofit/>
          </a:bodyPr>
          <a:lstStyle/>
          <a:p>
            <a:r>
              <a:rPr lang="en-US" dirty="0">
                <a:solidFill>
                  <a:srgbClr val="ECECEC"/>
                </a:solidFill>
                <a:ea typeface="+mj-lt"/>
                <a:cs typeface="+mj-lt"/>
              </a:rPr>
              <a:t>Festival Technology</a:t>
            </a:r>
            <a:endParaRPr lang="en-US" dirty="0"/>
          </a:p>
        </p:txBody>
      </p:sp>
      <p:cxnSp>
        <p:nvCxnSpPr>
          <p:cNvPr id="23" name="Straight Connector 22">
            <a:extLst>
              <a:ext uri="{FF2B5EF4-FFF2-40B4-BE49-F238E27FC236}">
                <a16:creationId xmlns:a16="http://schemas.microsoft.com/office/drawing/2014/main" id="{90236859-7780-1451-40B8-74A77E2715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94484" y="727509"/>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22889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2" name="Rectangle 31">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Connector 33">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885"/>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itle 12">
            <a:extLst>
              <a:ext uri="{FF2B5EF4-FFF2-40B4-BE49-F238E27FC236}">
                <a16:creationId xmlns:a16="http://schemas.microsoft.com/office/drawing/2014/main" id="{2BF5439E-A994-3EE5-80B8-64D8C5A922E8}"/>
              </a:ext>
            </a:extLst>
          </p:cNvPr>
          <p:cNvSpPr>
            <a:spLocks noGrp="1"/>
          </p:cNvSpPr>
          <p:nvPr>
            <p:ph type="ctrTitle"/>
          </p:nvPr>
        </p:nvSpPr>
        <p:spPr>
          <a:xfrm>
            <a:off x="669852" y="870596"/>
            <a:ext cx="4887382" cy="3747820"/>
          </a:xfrm>
        </p:spPr>
        <p:txBody>
          <a:bodyPr vert="horz" lIns="91440" tIns="45720" rIns="91440" bIns="45720" rtlCol="0" anchor="t">
            <a:normAutofit/>
          </a:bodyPr>
          <a:lstStyle/>
          <a:p>
            <a:r>
              <a:rPr lang="en-US" sz="5400"/>
              <a:t>Kinetic Energy Dance Floor</a:t>
            </a:r>
          </a:p>
          <a:p>
            <a:endParaRPr lang="en-US" sz="5400"/>
          </a:p>
          <a:p>
            <a:endParaRPr lang="en-US" sz="5400"/>
          </a:p>
          <a:p>
            <a:endParaRPr lang="en-US" sz="5400"/>
          </a:p>
        </p:txBody>
      </p:sp>
      <p:sp>
        <p:nvSpPr>
          <p:cNvPr id="23" name="Subtitle 22">
            <a:extLst>
              <a:ext uri="{FF2B5EF4-FFF2-40B4-BE49-F238E27FC236}">
                <a16:creationId xmlns:a16="http://schemas.microsoft.com/office/drawing/2014/main" id="{D5FF0C52-0A5C-D2E2-6605-0DCC0E0DCE6C}"/>
              </a:ext>
            </a:extLst>
          </p:cNvPr>
          <p:cNvSpPr>
            <a:spLocks noGrp="1"/>
          </p:cNvSpPr>
          <p:nvPr>
            <p:ph type="subTitle" idx="1"/>
          </p:nvPr>
        </p:nvSpPr>
        <p:spPr>
          <a:xfrm>
            <a:off x="753415" y="3628010"/>
            <a:ext cx="5184275" cy="2052642"/>
          </a:xfrm>
        </p:spPr>
        <p:txBody>
          <a:bodyPr vert="horz" lIns="91440" tIns="45720" rIns="91440" bIns="45720" rtlCol="0" anchor="b">
            <a:noAutofit/>
          </a:bodyPr>
          <a:lstStyle/>
          <a:p>
            <a:pPr>
              <a:lnSpc>
                <a:spcPct val="100000"/>
              </a:lnSpc>
            </a:pPr>
            <a:r>
              <a:rPr lang="en-US" dirty="0">
                <a:latin typeface="Arial Nova"/>
              </a:rPr>
              <a:t>Implement a dance floor that generates power from people's movements, which is then used to fuel the light show, creating a sustainable entertainment experience. </a:t>
            </a:r>
            <a:br>
              <a:rPr lang="en-US" dirty="0">
                <a:latin typeface="Arial Nova"/>
              </a:rPr>
            </a:br>
            <a:endParaRPr lang="en-US" sz="1100"/>
          </a:p>
        </p:txBody>
      </p:sp>
      <p:pic>
        <p:nvPicPr>
          <p:cNvPr id="4" name="Online Media 3" title="Energy-Generating Dance Floor | Future Technology &amp; Science News 224">
            <a:hlinkClick r:id="" action="ppaction://media"/>
            <a:extLst>
              <a:ext uri="{FF2B5EF4-FFF2-40B4-BE49-F238E27FC236}">
                <a16:creationId xmlns:a16="http://schemas.microsoft.com/office/drawing/2014/main" id="{A1CC8433-BD58-3C73-11AC-FDFEA1F570FB}"/>
              </a:ext>
            </a:extLst>
          </p:cNvPr>
          <p:cNvPicPr>
            <a:picLocks noGrp="1" noRot="1" noChangeAspect="1"/>
          </p:cNvPicPr>
          <p:nvPr>
            <p:ph type="pic" sz="quarter" idx="13"/>
            <a:videoFile r:link="rId1"/>
          </p:nvPr>
        </p:nvPicPr>
        <p:blipFill>
          <a:blip r:embed="rId4"/>
          <a:srcRect l="23333" r="23333"/>
          <a:stretch>
            <a:fillRect/>
          </a:stretch>
        </p:blipFill>
        <p:spPr>
          <a:xfrm>
            <a:off x="6323619" y="1066800"/>
            <a:ext cx="4650162" cy="4724398"/>
          </a:xfrm>
          <a:prstGeom prst="rect">
            <a:avLst/>
          </a:prstGeom>
        </p:spPr>
      </p:pic>
    </p:spTree>
    <p:extLst>
      <p:ext uri="{BB962C8B-B14F-4D97-AF65-F5344CB8AC3E}">
        <p14:creationId xmlns:p14="http://schemas.microsoft.com/office/powerpoint/2010/main" val="14768648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1" name="Straight Connector 40">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45" name="Rectangle 44">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 name="Straight Connector 46">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ADAC99EF-20BC-03D3-219F-01ACC36D06CA}"/>
              </a:ext>
            </a:extLst>
          </p:cNvPr>
          <p:cNvPicPr>
            <a:picLocks noChangeAspect="1"/>
          </p:cNvPicPr>
          <p:nvPr/>
        </p:nvPicPr>
        <p:blipFill rotWithShape="1">
          <a:blip r:embed="rId3"/>
          <a:srcRect l="12653" r="4570"/>
          <a:stretch/>
        </p:blipFill>
        <p:spPr>
          <a:xfrm>
            <a:off x="6515100" y="10"/>
            <a:ext cx="5676900" cy="6857990"/>
          </a:xfrm>
          <a:prstGeom prst="rect">
            <a:avLst/>
          </a:prstGeom>
        </p:spPr>
      </p:pic>
      <p:sp>
        <p:nvSpPr>
          <p:cNvPr id="13" name="Title 12">
            <a:extLst>
              <a:ext uri="{FF2B5EF4-FFF2-40B4-BE49-F238E27FC236}">
                <a16:creationId xmlns:a16="http://schemas.microsoft.com/office/drawing/2014/main" id="{2BF5439E-A994-3EE5-80B8-64D8C5A922E8}"/>
              </a:ext>
            </a:extLst>
          </p:cNvPr>
          <p:cNvSpPr>
            <a:spLocks noGrp="1"/>
          </p:cNvSpPr>
          <p:nvPr>
            <p:ph type="ctrTitle"/>
          </p:nvPr>
        </p:nvSpPr>
        <p:spPr>
          <a:xfrm>
            <a:off x="703400" y="871758"/>
            <a:ext cx="5227171" cy="2319311"/>
          </a:xfrm>
        </p:spPr>
        <p:txBody>
          <a:bodyPr vert="horz" lIns="91440" tIns="45720" rIns="91440" bIns="45720" rtlCol="0" anchor="t">
            <a:normAutofit/>
          </a:bodyPr>
          <a:lstStyle/>
          <a:p>
            <a:r>
              <a:rPr lang="en-US" sz="5400" b="0" i="0" dirty="0">
                <a:effectLst/>
              </a:rPr>
              <a:t>Glowing Plant Markers</a:t>
            </a:r>
            <a:endParaRPr lang="en-US" sz="5400" dirty="0"/>
          </a:p>
          <a:p>
            <a:endParaRPr lang="en-US" sz="5400" dirty="0"/>
          </a:p>
        </p:txBody>
      </p:sp>
      <p:sp>
        <p:nvSpPr>
          <p:cNvPr id="23" name="Subtitle 22">
            <a:extLst>
              <a:ext uri="{FF2B5EF4-FFF2-40B4-BE49-F238E27FC236}">
                <a16:creationId xmlns:a16="http://schemas.microsoft.com/office/drawing/2014/main" id="{D5FF0C52-0A5C-D2E2-6605-0DCC0E0DCE6C}"/>
              </a:ext>
            </a:extLst>
          </p:cNvPr>
          <p:cNvSpPr>
            <a:spLocks noGrp="1"/>
          </p:cNvSpPr>
          <p:nvPr>
            <p:ph type="subTitle" idx="1"/>
          </p:nvPr>
        </p:nvSpPr>
        <p:spPr>
          <a:xfrm>
            <a:off x="721688" y="4785543"/>
            <a:ext cx="4857857" cy="1005657"/>
          </a:xfrm>
        </p:spPr>
        <p:txBody>
          <a:bodyPr vert="horz" lIns="91440" tIns="45720" rIns="91440" bIns="45720" rtlCol="0" anchor="b">
            <a:normAutofit fontScale="70000" lnSpcReduction="20000"/>
          </a:bodyPr>
          <a:lstStyle/>
          <a:p>
            <a:pPr>
              <a:lnSpc>
                <a:spcPct val="100000"/>
              </a:lnSpc>
            </a:pPr>
            <a:r>
              <a:rPr lang="en-GB" sz="1900" dirty="0"/>
              <a:t>LED markers next to plant exhibits that charge during the day and glow at night. Each marker can provide QR codes or NFC tags for visitors to learn more about the specific plant species, their ecological roles, and conservation status. visualize and this </a:t>
            </a:r>
            <a:r>
              <a:rPr lang="en-GB" sz="1900" dirty="0" err="1"/>
              <a:t>procces</a:t>
            </a:r>
            <a:endParaRPr lang="en-US" sz="1900" dirty="0"/>
          </a:p>
        </p:txBody>
      </p:sp>
    </p:spTree>
    <p:extLst>
      <p:ext uri="{BB962C8B-B14F-4D97-AF65-F5344CB8AC3E}">
        <p14:creationId xmlns:p14="http://schemas.microsoft.com/office/powerpoint/2010/main" val="37616451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2" name="Rectangle 31">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5D67320-FCFD-4931-AAF7-C6C853329C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2">
            <a:extLst>
              <a:ext uri="{FF2B5EF4-FFF2-40B4-BE49-F238E27FC236}">
                <a16:creationId xmlns:a16="http://schemas.microsoft.com/office/drawing/2014/main" id="{2BF5439E-A994-3EE5-80B8-64D8C5A922E8}"/>
              </a:ext>
            </a:extLst>
          </p:cNvPr>
          <p:cNvSpPr>
            <a:spLocks noGrp="1"/>
          </p:cNvSpPr>
          <p:nvPr>
            <p:ph type="ctrTitle"/>
          </p:nvPr>
        </p:nvSpPr>
        <p:spPr>
          <a:xfrm>
            <a:off x="703400" y="908651"/>
            <a:ext cx="3620882" cy="3640345"/>
          </a:xfrm>
        </p:spPr>
        <p:txBody>
          <a:bodyPr vert="horz" lIns="91440" tIns="45720" rIns="91440" bIns="45720" rtlCol="0" anchor="t">
            <a:normAutofit/>
          </a:bodyPr>
          <a:lstStyle/>
          <a:p>
            <a:r>
              <a:rPr lang="en-US" sz="4000">
                <a:solidFill>
                  <a:schemeClr val="bg1"/>
                </a:solidFill>
              </a:rPr>
              <a:t>Holographic Performance Stage</a:t>
            </a:r>
          </a:p>
          <a:p>
            <a:endParaRPr lang="en-US" sz="4000">
              <a:solidFill>
                <a:schemeClr val="bg1"/>
              </a:solidFill>
            </a:endParaRPr>
          </a:p>
          <a:p>
            <a:endParaRPr lang="en-US" sz="4000">
              <a:solidFill>
                <a:schemeClr val="bg1"/>
              </a:solidFill>
            </a:endParaRPr>
          </a:p>
          <a:p>
            <a:endParaRPr lang="en-US" sz="4000">
              <a:solidFill>
                <a:schemeClr val="bg1"/>
              </a:solidFill>
            </a:endParaRPr>
          </a:p>
        </p:txBody>
      </p:sp>
      <p:sp>
        <p:nvSpPr>
          <p:cNvPr id="23" name="Subtitle 22">
            <a:extLst>
              <a:ext uri="{FF2B5EF4-FFF2-40B4-BE49-F238E27FC236}">
                <a16:creationId xmlns:a16="http://schemas.microsoft.com/office/drawing/2014/main" id="{D5FF0C52-0A5C-D2E2-6605-0DCC0E0DCE6C}"/>
              </a:ext>
            </a:extLst>
          </p:cNvPr>
          <p:cNvSpPr>
            <a:spLocks noGrp="1"/>
          </p:cNvSpPr>
          <p:nvPr>
            <p:ph type="subTitle" idx="1"/>
          </p:nvPr>
        </p:nvSpPr>
        <p:spPr>
          <a:xfrm>
            <a:off x="703400" y="4112275"/>
            <a:ext cx="3713811" cy="1683829"/>
          </a:xfrm>
        </p:spPr>
        <p:txBody>
          <a:bodyPr vert="horz" lIns="91440" tIns="45720" rIns="91440" bIns="45720" rtlCol="0" anchor="b">
            <a:noAutofit/>
          </a:bodyPr>
          <a:lstStyle/>
          <a:p>
            <a:pPr>
              <a:lnSpc>
                <a:spcPct val="100000"/>
              </a:lnSpc>
            </a:pPr>
            <a:r>
              <a:rPr lang="en-US" dirty="0">
                <a:solidFill>
                  <a:schemeClr val="bg1"/>
                </a:solidFill>
              </a:rPr>
              <a:t>Set up a stage that uses holographic technology to project lifelike performances, providing an innovative visual spectacle.</a:t>
            </a:r>
          </a:p>
        </p:txBody>
      </p:sp>
      <p:cxnSp>
        <p:nvCxnSpPr>
          <p:cNvPr id="36" name="Straight Connector 35">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Picture Placeholder 4" descr="A group of people on stage&#10;&#10;Description automatically generated">
            <a:extLst>
              <a:ext uri="{FF2B5EF4-FFF2-40B4-BE49-F238E27FC236}">
                <a16:creationId xmlns:a16="http://schemas.microsoft.com/office/drawing/2014/main" id="{147077C2-6ACC-7EAC-4A07-E0D834E675CB}"/>
              </a:ext>
            </a:extLst>
          </p:cNvPr>
          <p:cNvPicPr>
            <a:picLocks noGrp="1" noChangeAspect="1"/>
          </p:cNvPicPr>
          <p:nvPr>
            <p:ph type="pic" sz="quarter" idx="13"/>
          </p:nvPr>
        </p:nvPicPr>
        <p:blipFill rotWithShape="1">
          <a:blip r:embed="rId3"/>
          <a:srcRect l="11927" r="22735" b="1"/>
          <a:stretch/>
        </p:blipFill>
        <p:spPr>
          <a:xfrm>
            <a:off x="4876158" y="10"/>
            <a:ext cx="7315841" cy="6857990"/>
          </a:xfrm>
          <a:prstGeom prst="rect">
            <a:avLst/>
          </a:prstGeom>
        </p:spPr>
      </p:pic>
    </p:spTree>
    <p:extLst>
      <p:ext uri="{BB962C8B-B14F-4D97-AF65-F5344CB8AC3E}">
        <p14:creationId xmlns:p14="http://schemas.microsoft.com/office/powerpoint/2010/main" val="5671246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1" name="Straight Connector 40">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45" name="Rectangle 44">
            <a:extLst>
              <a:ext uri="{FF2B5EF4-FFF2-40B4-BE49-F238E27FC236}">
                <a16:creationId xmlns:a16="http://schemas.microsoft.com/office/drawing/2014/main" id="{341BFA31-6544-45C2-9DA0-9E1C5E0B19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1D7DB65D-5EFD-43C1-976E-763AAA2A6F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22"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9" name="Straight Connector 48">
            <a:extLst>
              <a:ext uri="{FF2B5EF4-FFF2-40B4-BE49-F238E27FC236}">
                <a16:creationId xmlns:a16="http://schemas.microsoft.com/office/drawing/2014/main" id="{5FBDBD30-F250-4D5E-925B-4796AFC99B8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4144434"/>
            <a:ext cx="105918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Title 12">
            <a:extLst>
              <a:ext uri="{FF2B5EF4-FFF2-40B4-BE49-F238E27FC236}">
                <a16:creationId xmlns:a16="http://schemas.microsoft.com/office/drawing/2014/main" id="{2BF5439E-A994-3EE5-80B8-64D8C5A922E8}"/>
              </a:ext>
            </a:extLst>
          </p:cNvPr>
          <p:cNvSpPr>
            <a:spLocks noGrp="1"/>
          </p:cNvSpPr>
          <p:nvPr>
            <p:ph type="ctrTitle"/>
          </p:nvPr>
        </p:nvSpPr>
        <p:spPr>
          <a:xfrm>
            <a:off x="704088" y="4296095"/>
            <a:ext cx="10782299" cy="962076"/>
          </a:xfrm>
        </p:spPr>
        <p:txBody>
          <a:bodyPr vert="horz" lIns="91440" tIns="45720" rIns="91440" bIns="45720" rtlCol="0" anchor="t">
            <a:normAutofit/>
          </a:bodyPr>
          <a:lstStyle/>
          <a:p>
            <a:r>
              <a:rPr lang="en-US" sz="5400" dirty="0">
                <a:solidFill>
                  <a:schemeClr val="bg1"/>
                </a:solidFill>
              </a:rPr>
              <a:t>Augmented Reality Art Walk</a:t>
            </a:r>
          </a:p>
          <a:p>
            <a:endParaRPr lang="en-US" sz="5400" dirty="0">
              <a:solidFill>
                <a:schemeClr val="bg1"/>
              </a:solidFill>
            </a:endParaRPr>
          </a:p>
          <a:p>
            <a:endParaRPr lang="en-US" sz="5400" dirty="0">
              <a:solidFill>
                <a:schemeClr val="bg1"/>
              </a:solidFill>
            </a:endParaRPr>
          </a:p>
          <a:p>
            <a:endParaRPr lang="en-US" sz="5400" dirty="0">
              <a:solidFill>
                <a:schemeClr val="bg1"/>
              </a:solidFill>
            </a:endParaRPr>
          </a:p>
          <a:p>
            <a:endParaRPr lang="en-US" sz="5400" dirty="0">
              <a:solidFill>
                <a:schemeClr val="bg1"/>
              </a:solidFill>
            </a:endParaRPr>
          </a:p>
        </p:txBody>
      </p:sp>
      <p:sp>
        <p:nvSpPr>
          <p:cNvPr id="23" name="Subtitle 22">
            <a:extLst>
              <a:ext uri="{FF2B5EF4-FFF2-40B4-BE49-F238E27FC236}">
                <a16:creationId xmlns:a16="http://schemas.microsoft.com/office/drawing/2014/main" id="{D5FF0C52-0A5C-D2E2-6605-0DCC0E0DCE6C}"/>
              </a:ext>
            </a:extLst>
          </p:cNvPr>
          <p:cNvSpPr>
            <a:spLocks noGrp="1"/>
          </p:cNvSpPr>
          <p:nvPr>
            <p:ph type="subTitle" idx="1"/>
          </p:nvPr>
        </p:nvSpPr>
        <p:spPr>
          <a:xfrm>
            <a:off x="704088" y="5526418"/>
            <a:ext cx="9972675" cy="543505"/>
          </a:xfrm>
        </p:spPr>
        <p:txBody>
          <a:bodyPr vert="horz" lIns="91440" tIns="45720" rIns="91440" bIns="45720" rtlCol="0" anchor="t">
            <a:normAutofit/>
          </a:bodyPr>
          <a:lstStyle/>
          <a:p>
            <a:pPr>
              <a:lnSpc>
                <a:spcPct val="100000"/>
              </a:lnSpc>
            </a:pPr>
            <a:r>
              <a:rPr lang="en-US" sz="1400" dirty="0">
                <a:solidFill>
                  <a:schemeClr val="bg1"/>
                </a:solidFill>
              </a:rPr>
              <a:t>Create an art walk where visitors can use AR via their smartphones to see additional digital elements superimposed on the physical artworks, enhancing the overall experience</a:t>
            </a:r>
          </a:p>
        </p:txBody>
      </p:sp>
      <p:pic>
        <p:nvPicPr>
          <p:cNvPr id="4" name="Picture Placeholder 3" descr="A person taking a picture of a person&#10;&#10;Description automatically generated">
            <a:extLst>
              <a:ext uri="{FF2B5EF4-FFF2-40B4-BE49-F238E27FC236}">
                <a16:creationId xmlns:a16="http://schemas.microsoft.com/office/drawing/2014/main" id="{2867D3E0-2DB9-2F74-D0E7-FCA9C5F6AA6B}"/>
              </a:ext>
            </a:extLst>
          </p:cNvPr>
          <p:cNvPicPr>
            <a:picLocks noGrp="1" noChangeAspect="1"/>
          </p:cNvPicPr>
          <p:nvPr>
            <p:ph type="pic" sz="quarter" idx="13"/>
          </p:nvPr>
        </p:nvPicPr>
        <p:blipFill rotWithShape="1">
          <a:blip r:embed="rId3"/>
          <a:srcRect l="4731" r="4734" b="3"/>
          <a:stretch/>
        </p:blipFill>
        <p:spPr>
          <a:xfrm>
            <a:off x="800100" y="727189"/>
            <a:ext cx="5295900" cy="3070938"/>
          </a:xfrm>
          <a:prstGeom prst="rect">
            <a:avLst/>
          </a:prstGeom>
        </p:spPr>
      </p:pic>
      <p:pic>
        <p:nvPicPr>
          <p:cNvPr id="2" name="Picture 1">
            <a:extLst>
              <a:ext uri="{FF2B5EF4-FFF2-40B4-BE49-F238E27FC236}">
                <a16:creationId xmlns:a16="http://schemas.microsoft.com/office/drawing/2014/main" id="{2C6355DB-A89E-B049-74FA-92760280C368}"/>
              </a:ext>
            </a:extLst>
          </p:cNvPr>
          <p:cNvPicPr>
            <a:picLocks noChangeAspect="1"/>
          </p:cNvPicPr>
          <p:nvPr/>
        </p:nvPicPr>
        <p:blipFill rotWithShape="1">
          <a:blip r:embed="rId4">
            <a:extLst>
              <a:ext uri="{28A0092B-C50C-407E-A947-70E740481C1C}">
                <a14:useLocalDpi xmlns:a14="http://schemas.microsoft.com/office/drawing/2010/main" val="0"/>
              </a:ext>
            </a:extLst>
          </a:blip>
          <a:srcRect r="2" b="17163"/>
          <a:stretch/>
        </p:blipFill>
        <p:spPr bwMode="auto">
          <a:xfrm>
            <a:off x="6096000" y="723900"/>
            <a:ext cx="5301572" cy="3074227"/>
          </a:xfrm>
          <a:prstGeom prst="rect">
            <a:avLst/>
          </a:prstGeom>
          <a:noFill/>
        </p:spPr>
      </p:pic>
    </p:spTree>
    <p:extLst>
      <p:ext uri="{BB962C8B-B14F-4D97-AF65-F5344CB8AC3E}">
        <p14:creationId xmlns:p14="http://schemas.microsoft.com/office/powerpoint/2010/main" val="1623245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5" name="Straight Connector 64">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69" name="Rectangle 6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a:extLst>
              <a:ext uri="{FF2B5EF4-FFF2-40B4-BE49-F238E27FC236}">
                <a16:creationId xmlns:a16="http://schemas.microsoft.com/office/drawing/2014/main" id="{A5D67320-FCFD-4931-AAF7-C6C853329C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2">
            <a:extLst>
              <a:ext uri="{FF2B5EF4-FFF2-40B4-BE49-F238E27FC236}">
                <a16:creationId xmlns:a16="http://schemas.microsoft.com/office/drawing/2014/main" id="{2BF5439E-A994-3EE5-80B8-64D8C5A922E8}"/>
              </a:ext>
            </a:extLst>
          </p:cNvPr>
          <p:cNvSpPr>
            <a:spLocks noGrp="1"/>
          </p:cNvSpPr>
          <p:nvPr>
            <p:ph type="ctrTitle"/>
          </p:nvPr>
        </p:nvSpPr>
        <p:spPr>
          <a:xfrm>
            <a:off x="703400" y="908651"/>
            <a:ext cx="3620882" cy="3640345"/>
          </a:xfrm>
        </p:spPr>
        <p:txBody>
          <a:bodyPr vert="horz" lIns="91440" tIns="45720" rIns="91440" bIns="45720" rtlCol="0" anchor="t">
            <a:normAutofit/>
          </a:bodyPr>
          <a:lstStyle/>
          <a:p>
            <a:r>
              <a:rPr lang="en-US" dirty="0">
                <a:solidFill>
                  <a:schemeClr val="bg1"/>
                </a:solidFill>
              </a:rPr>
              <a:t>Interactive Light and Sound Pathway</a:t>
            </a:r>
          </a:p>
          <a:p>
            <a:endParaRPr lang="en-US" dirty="0">
              <a:solidFill>
                <a:schemeClr val="bg1"/>
              </a:solidFill>
            </a:endParaRPr>
          </a:p>
        </p:txBody>
      </p:sp>
      <p:sp>
        <p:nvSpPr>
          <p:cNvPr id="23" name="Subtitle 22">
            <a:extLst>
              <a:ext uri="{FF2B5EF4-FFF2-40B4-BE49-F238E27FC236}">
                <a16:creationId xmlns:a16="http://schemas.microsoft.com/office/drawing/2014/main" id="{D5FF0C52-0A5C-D2E2-6605-0DCC0E0DCE6C}"/>
              </a:ext>
            </a:extLst>
          </p:cNvPr>
          <p:cNvSpPr>
            <a:spLocks noGrp="1"/>
          </p:cNvSpPr>
          <p:nvPr>
            <p:ph type="subTitle" idx="1"/>
          </p:nvPr>
        </p:nvSpPr>
        <p:spPr>
          <a:xfrm>
            <a:off x="703400" y="3100244"/>
            <a:ext cx="3773343" cy="2695860"/>
          </a:xfrm>
        </p:spPr>
        <p:txBody>
          <a:bodyPr vert="horz" lIns="91440" tIns="45720" rIns="91440" bIns="45720" rtlCol="0" anchor="b">
            <a:noAutofit/>
          </a:bodyPr>
          <a:lstStyle/>
          <a:p>
            <a:pPr>
              <a:lnSpc>
                <a:spcPct val="100000"/>
              </a:lnSpc>
            </a:pPr>
            <a:r>
              <a:rPr lang="en-US" dirty="0">
                <a:solidFill>
                  <a:schemeClr val="bg1"/>
                </a:solidFill>
                <a:latin typeface="Arial Nova"/>
              </a:rPr>
              <a:t>Interactive Light and Sound Pathway: Design a pathway that uses motion sensors to trigger lights and sounds, creating a dynamic and interactive experience for visitors as they walk through different themed sections. </a:t>
            </a:r>
            <a:br>
              <a:rPr lang="en-US" dirty="0">
                <a:latin typeface="Arial Nova"/>
              </a:rPr>
            </a:br>
            <a:endParaRPr lang="en-US" dirty="0">
              <a:solidFill>
                <a:schemeClr val="bg1"/>
              </a:solidFill>
            </a:endParaRPr>
          </a:p>
        </p:txBody>
      </p:sp>
      <p:cxnSp>
        <p:nvCxnSpPr>
          <p:cNvPr id="73" name="Straight Connector 7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Picture 4" descr="A child walking on a path with glowing circles&#10;&#10;Description automatically generated">
            <a:extLst>
              <a:ext uri="{FF2B5EF4-FFF2-40B4-BE49-F238E27FC236}">
                <a16:creationId xmlns:a16="http://schemas.microsoft.com/office/drawing/2014/main" id="{73F07DAC-8899-5BFD-D69A-7EC61EA85A80}"/>
              </a:ext>
            </a:extLst>
          </p:cNvPr>
          <p:cNvPicPr>
            <a:picLocks noChangeAspect="1"/>
          </p:cNvPicPr>
          <p:nvPr/>
        </p:nvPicPr>
        <p:blipFill rotWithShape="1">
          <a:blip r:embed="rId3"/>
          <a:srcRect l="5211" r="23581" b="-1"/>
          <a:stretch/>
        </p:blipFill>
        <p:spPr>
          <a:xfrm>
            <a:off x="4876158" y="10"/>
            <a:ext cx="7315841" cy="6857990"/>
          </a:xfrm>
          <a:prstGeom prst="rect">
            <a:avLst/>
          </a:prstGeom>
        </p:spPr>
      </p:pic>
    </p:spTree>
    <p:extLst>
      <p:ext uri="{BB962C8B-B14F-4D97-AF65-F5344CB8AC3E}">
        <p14:creationId xmlns:p14="http://schemas.microsoft.com/office/powerpoint/2010/main" val="18895605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2" name="Rectangle 31">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2">
            <a:extLst>
              <a:ext uri="{FF2B5EF4-FFF2-40B4-BE49-F238E27FC236}">
                <a16:creationId xmlns:a16="http://schemas.microsoft.com/office/drawing/2014/main" id="{2BF5439E-A994-3EE5-80B8-64D8C5A922E8}"/>
              </a:ext>
            </a:extLst>
          </p:cNvPr>
          <p:cNvSpPr>
            <a:spLocks noGrp="1"/>
          </p:cNvSpPr>
          <p:nvPr>
            <p:ph type="ctrTitle"/>
          </p:nvPr>
        </p:nvSpPr>
        <p:spPr>
          <a:xfrm>
            <a:off x="715306" y="871758"/>
            <a:ext cx="5215265" cy="3049612"/>
          </a:xfrm>
        </p:spPr>
        <p:txBody>
          <a:bodyPr vert="horz" lIns="91440" tIns="45720" rIns="91440" bIns="45720" rtlCol="0" anchor="t">
            <a:normAutofit/>
          </a:bodyPr>
          <a:lstStyle/>
          <a:p>
            <a:r>
              <a:rPr lang="en-US" sz="5400"/>
              <a:t>Solar-Powered Art Installations</a:t>
            </a:r>
          </a:p>
          <a:p>
            <a:endParaRPr lang="en-US" sz="5400"/>
          </a:p>
          <a:p>
            <a:endParaRPr lang="en-US" sz="5400"/>
          </a:p>
        </p:txBody>
      </p:sp>
      <p:sp>
        <p:nvSpPr>
          <p:cNvPr id="23" name="Subtitle 22">
            <a:extLst>
              <a:ext uri="{FF2B5EF4-FFF2-40B4-BE49-F238E27FC236}">
                <a16:creationId xmlns:a16="http://schemas.microsoft.com/office/drawing/2014/main" id="{D5FF0C52-0A5C-D2E2-6605-0DCC0E0DCE6C}"/>
              </a:ext>
            </a:extLst>
          </p:cNvPr>
          <p:cNvSpPr>
            <a:spLocks noGrp="1"/>
          </p:cNvSpPr>
          <p:nvPr>
            <p:ph type="subTitle" idx="1"/>
          </p:nvPr>
        </p:nvSpPr>
        <p:spPr>
          <a:xfrm>
            <a:off x="721688" y="4785543"/>
            <a:ext cx="4857857" cy="1005657"/>
          </a:xfrm>
        </p:spPr>
        <p:txBody>
          <a:bodyPr vert="horz" lIns="91440" tIns="45720" rIns="91440" bIns="45720" rtlCol="0" anchor="b">
            <a:noAutofit/>
          </a:bodyPr>
          <a:lstStyle/>
          <a:p>
            <a:pPr>
              <a:lnSpc>
                <a:spcPct val="100000"/>
              </a:lnSpc>
            </a:pPr>
            <a:r>
              <a:rPr lang="en-US" dirty="0">
                <a:latin typeface="Arial Nova"/>
              </a:rPr>
              <a:t>Utilize solar panels on sculptures and artworks that store energy during the day and light up at night, offering an eco-friendly artistic display.</a:t>
            </a:r>
          </a:p>
        </p:txBody>
      </p:sp>
      <p:cxnSp>
        <p:nvCxnSpPr>
          <p:cNvPr id="34" name="Straight Connector 33">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Placeholder 4" descr="A solar panel in a flower shape&#10;&#10;Description automatically generated">
            <a:extLst>
              <a:ext uri="{FF2B5EF4-FFF2-40B4-BE49-F238E27FC236}">
                <a16:creationId xmlns:a16="http://schemas.microsoft.com/office/drawing/2014/main" id="{7515BD90-29FC-8923-5E54-FEAD5CFCD48D}"/>
              </a:ext>
            </a:extLst>
          </p:cNvPr>
          <p:cNvPicPr>
            <a:picLocks noGrp="1" noChangeAspect="1"/>
          </p:cNvPicPr>
          <p:nvPr>
            <p:ph type="pic" sz="quarter" idx="13"/>
          </p:nvPr>
        </p:nvPicPr>
        <p:blipFill rotWithShape="1">
          <a:blip r:embed="rId3"/>
          <a:srcRect l="8794" r="8428"/>
          <a:stretch/>
        </p:blipFill>
        <p:spPr>
          <a:xfrm>
            <a:off x="6515100" y="10"/>
            <a:ext cx="5676900" cy="6857990"/>
          </a:xfrm>
          <a:prstGeom prst="rect">
            <a:avLst/>
          </a:prstGeom>
        </p:spPr>
      </p:pic>
    </p:spTree>
    <p:extLst>
      <p:ext uri="{BB962C8B-B14F-4D97-AF65-F5344CB8AC3E}">
        <p14:creationId xmlns:p14="http://schemas.microsoft.com/office/powerpoint/2010/main" val="22260755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7" name="Straight Connector 46">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51" name="Rectangle 50">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3" name="Straight Connector 52">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D7EEC240-2051-4524-3685-53360CCA2DD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0035" r="7188"/>
          <a:stretch/>
        </p:blipFill>
        <p:spPr bwMode="auto">
          <a:xfrm>
            <a:off x="6515100" y="0"/>
            <a:ext cx="5676900" cy="6857990"/>
          </a:xfrm>
          <a:prstGeom prst="rect">
            <a:avLst/>
          </a:prstGeom>
          <a:noFill/>
        </p:spPr>
      </p:pic>
      <p:sp>
        <p:nvSpPr>
          <p:cNvPr id="13" name="Title 12">
            <a:extLst>
              <a:ext uri="{FF2B5EF4-FFF2-40B4-BE49-F238E27FC236}">
                <a16:creationId xmlns:a16="http://schemas.microsoft.com/office/drawing/2014/main" id="{2BF5439E-A994-3EE5-80B8-64D8C5A922E8}"/>
              </a:ext>
            </a:extLst>
          </p:cNvPr>
          <p:cNvSpPr>
            <a:spLocks noGrp="1"/>
          </p:cNvSpPr>
          <p:nvPr>
            <p:ph type="ctrTitle"/>
          </p:nvPr>
        </p:nvSpPr>
        <p:spPr>
          <a:xfrm>
            <a:off x="703400" y="871758"/>
            <a:ext cx="5227171" cy="3871143"/>
          </a:xfrm>
        </p:spPr>
        <p:txBody>
          <a:bodyPr vert="horz" lIns="91440" tIns="45720" rIns="91440" bIns="45720" rtlCol="0" anchor="t">
            <a:normAutofit/>
          </a:bodyPr>
          <a:lstStyle/>
          <a:p>
            <a:r>
              <a:rPr lang="en-US" sz="5400" dirty="0"/>
              <a:t>E-Textile Workshop</a:t>
            </a:r>
          </a:p>
          <a:p>
            <a:endParaRPr lang="en-US" sz="5400" dirty="0"/>
          </a:p>
          <a:p>
            <a:endParaRPr lang="en-US" sz="5400" dirty="0"/>
          </a:p>
          <a:p>
            <a:endParaRPr lang="en-US" sz="5400" dirty="0"/>
          </a:p>
          <a:p>
            <a:endParaRPr lang="en-US" sz="5400" dirty="0"/>
          </a:p>
        </p:txBody>
      </p:sp>
      <p:sp>
        <p:nvSpPr>
          <p:cNvPr id="23" name="Subtitle 22">
            <a:extLst>
              <a:ext uri="{FF2B5EF4-FFF2-40B4-BE49-F238E27FC236}">
                <a16:creationId xmlns:a16="http://schemas.microsoft.com/office/drawing/2014/main" id="{D5FF0C52-0A5C-D2E2-6605-0DCC0E0DCE6C}"/>
              </a:ext>
            </a:extLst>
          </p:cNvPr>
          <p:cNvSpPr>
            <a:spLocks noGrp="1"/>
          </p:cNvSpPr>
          <p:nvPr>
            <p:ph type="subTitle" idx="1"/>
          </p:nvPr>
        </p:nvSpPr>
        <p:spPr>
          <a:xfrm>
            <a:off x="721688" y="4785543"/>
            <a:ext cx="4857857" cy="1005657"/>
          </a:xfrm>
        </p:spPr>
        <p:txBody>
          <a:bodyPr vert="horz" lIns="91440" tIns="45720" rIns="91440" bIns="45720" rtlCol="0" anchor="b">
            <a:normAutofit/>
          </a:bodyPr>
          <a:lstStyle/>
          <a:p>
            <a:pPr>
              <a:lnSpc>
                <a:spcPct val="100000"/>
              </a:lnSpc>
            </a:pPr>
            <a:r>
              <a:rPr lang="en-US" sz="1300" dirty="0"/>
              <a:t>This interactive workshop invites attendees to personalize their festival gear. With guidance, participants can embed LEDs and use conductive thread to sew electronic circuits directly into their clothing, creating wearable pieces of light art.</a:t>
            </a:r>
          </a:p>
        </p:txBody>
      </p:sp>
    </p:spTree>
    <p:extLst>
      <p:ext uri="{BB962C8B-B14F-4D97-AF65-F5344CB8AC3E}">
        <p14:creationId xmlns:p14="http://schemas.microsoft.com/office/powerpoint/2010/main" val="12884815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0E82A33-7ED3-A4A3-7E06-B568D6D134CD}"/>
              </a:ext>
            </a:extLst>
          </p:cNvPr>
          <p:cNvSpPr>
            <a:spLocks noGrp="1"/>
          </p:cNvSpPr>
          <p:nvPr>
            <p:ph type="title"/>
          </p:nvPr>
        </p:nvSpPr>
        <p:spPr/>
        <p:txBody>
          <a:bodyPr/>
          <a:lstStyle/>
          <a:p>
            <a:r>
              <a:rPr lang="en-US" dirty="0"/>
              <a:t>Product benefits</a:t>
            </a:r>
          </a:p>
        </p:txBody>
      </p:sp>
      <p:sp>
        <p:nvSpPr>
          <p:cNvPr id="9" name="Content Placeholder 8">
            <a:extLst>
              <a:ext uri="{FF2B5EF4-FFF2-40B4-BE49-F238E27FC236}">
                <a16:creationId xmlns:a16="http://schemas.microsoft.com/office/drawing/2014/main" id="{6777958E-E73E-C5A9-C0E3-3DD9808453DB}"/>
              </a:ext>
            </a:extLst>
          </p:cNvPr>
          <p:cNvSpPr>
            <a:spLocks noGrp="1"/>
          </p:cNvSpPr>
          <p:nvPr>
            <p:ph sz="quarter" idx="11"/>
          </p:nvPr>
        </p:nvSpPr>
        <p:spPr>
          <a:xfrm>
            <a:off x="757600" y="4127179"/>
            <a:ext cx="4064567" cy="2468396"/>
          </a:xfrm>
        </p:spPr>
        <p:txBody>
          <a:bodyPr vert="horz" lIns="91440" tIns="45720" rIns="91440" bIns="45720" rtlCol="0" anchor="t">
            <a:normAutofit/>
          </a:bodyPr>
          <a:lstStyle/>
          <a:p>
            <a:r>
              <a:rPr lang="en-US" noProof="1">
                <a:ea typeface="+mn-lt"/>
                <a:cs typeface="+mn-lt"/>
              </a:rPr>
              <a:t>Guarantee of success</a:t>
            </a:r>
            <a:endParaRPr lang="en-US" dirty="0"/>
          </a:p>
        </p:txBody>
      </p:sp>
      <p:pic>
        <p:nvPicPr>
          <p:cNvPr id="14" name="Picture Placeholder 33" descr="A river with boats in it surrounded by trees">
            <a:extLst>
              <a:ext uri="{FF2B5EF4-FFF2-40B4-BE49-F238E27FC236}">
                <a16:creationId xmlns:a16="http://schemas.microsoft.com/office/drawing/2014/main" id="{C87A0E87-E987-D779-B17A-3A89F2E6F373}"/>
              </a:ext>
            </a:extLst>
          </p:cNvPr>
          <p:cNvPicPr>
            <a:picLocks noGrp="1" noChangeAspect="1"/>
          </p:cNvPicPr>
          <p:nvPr>
            <p:ph type="pic" sz="quarter" idx="10"/>
          </p:nvPr>
        </p:nvPicPr>
        <p:blipFill>
          <a:blip r:embed="rId3"/>
          <a:srcRect l="18580" r="18580"/>
          <a:stretch/>
        </p:blipFill>
        <p:spPr/>
      </p:pic>
    </p:spTree>
    <p:extLst>
      <p:ext uri="{BB962C8B-B14F-4D97-AF65-F5344CB8AC3E}">
        <p14:creationId xmlns:p14="http://schemas.microsoft.com/office/powerpoint/2010/main" val="209861386"/>
      </p:ext>
    </p:extLst>
  </p:cSld>
  <p:clrMapOvr>
    <a:masterClrMapping/>
  </p:clrMapOvr>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FDEC8C5-155D-4CD7-98CB-88A657420A1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995FE3D2-AB53-4F3D-8791-B4AA764B47F1}">
  <ds:schemaRefs>
    <ds:schemaRef ds:uri="http://schemas.microsoft.com/sharepoint/v3/contenttype/forms"/>
  </ds:schemaRefs>
</ds:datastoreItem>
</file>

<file path=customXml/itemProps3.xml><?xml version="1.0" encoding="utf-8"?>
<ds:datastoreItem xmlns:ds="http://schemas.openxmlformats.org/officeDocument/2006/customXml" ds:itemID="{1657736A-C21D-40FD-9C3B-2A541E56B23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ChronicleVTI</Template>
  <TotalTime>241</TotalTime>
  <Words>261</Words>
  <Application>Microsoft Office PowerPoint</Application>
  <PresentationFormat>Widescreen</PresentationFormat>
  <Paragraphs>32</Paragraphs>
  <Slides>9</Slides>
  <Notes>9</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Arial Nova</vt:lpstr>
      <vt:lpstr>Calibri</vt:lpstr>
      <vt:lpstr>Calisto MT</vt:lpstr>
      <vt:lpstr>Univers Condensed</vt:lpstr>
      <vt:lpstr>ChronicleVTI</vt:lpstr>
      <vt:lpstr>Festival Technology</vt:lpstr>
      <vt:lpstr>Kinetic Energy Dance Floor   </vt:lpstr>
      <vt:lpstr>Glowing Plant Markers </vt:lpstr>
      <vt:lpstr>Holographic Performance Stage   </vt:lpstr>
      <vt:lpstr>Augmented Reality Art Walk    </vt:lpstr>
      <vt:lpstr>Interactive Light and Sound Pathway </vt:lpstr>
      <vt:lpstr>Solar-Powered Art Installations  </vt:lpstr>
      <vt:lpstr>E-Textile Workshop    </vt:lpstr>
      <vt:lpstr>Product benefits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Pitch Deck</dc:title>
  <dc:creator/>
  <cp:lastModifiedBy>Никола Момчилов</cp:lastModifiedBy>
  <cp:revision>192</cp:revision>
  <dcterms:created xsi:type="dcterms:W3CDTF">2024-03-17T18:56:02Z</dcterms:created>
  <dcterms:modified xsi:type="dcterms:W3CDTF">2024-03-21T12:18:08Z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